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smtClean="0"/>
              <a:t>3/22/19 Friday Warm up 3 min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Write the names of the control systems?</a:t>
            </a:r>
          </a:p>
          <a:p>
            <a:r>
              <a:rPr lang="en-US" dirty="0" smtClean="0"/>
              <a:t>Answer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Nervous System, Endocrine System and Immune System.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9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Student Presentation/ </a:t>
            </a:r>
            <a:r>
              <a:rPr lang="en-US" dirty="0" err="1" smtClean="0"/>
              <a:t>Kahoot</a:t>
            </a:r>
            <a:r>
              <a:rPr lang="en-US" dirty="0" smtClean="0"/>
              <a:t> 20 min </a:t>
            </a:r>
          </a:p>
          <a:p>
            <a:r>
              <a:rPr lang="en-US" dirty="0" smtClean="0"/>
              <a:t>3) Control System Quiz 20 min (</a:t>
            </a:r>
            <a:r>
              <a:rPr lang="en-US" dirty="0" err="1" smtClean="0"/>
              <a:t>Socrative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/>
              <a:t>Important Reminder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Weekly homework Endocrine &amp; Immune system 9</a:t>
            </a:r>
            <a:r>
              <a:rPr lang="en-US" b="1" baseline="30000" dirty="0"/>
              <a:t>th</a:t>
            </a:r>
            <a:r>
              <a:rPr lang="en-US" b="1" dirty="0"/>
              <a:t> week due is </a:t>
            </a:r>
            <a:r>
              <a:rPr lang="en-US" b="1" dirty="0" smtClean="0"/>
              <a:t>Today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Control System Quiz 3/22/19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Immune </a:t>
            </a:r>
            <a:r>
              <a:rPr lang="en-US" b="1" dirty="0"/>
              <a:t>System Student Presentation 3/22/19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Unit Test Human Body System (ALL 10 system we covered in 3</a:t>
            </a:r>
            <a:r>
              <a:rPr lang="en-US" b="1" baseline="30000" dirty="0"/>
              <a:t>rd</a:t>
            </a:r>
            <a:r>
              <a:rPr lang="en-US" b="1" dirty="0"/>
              <a:t> quarter- 30 multiple choice questions) is 3/28/19 (</a:t>
            </a:r>
            <a:r>
              <a:rPr lang="en-US" b="1" dirty="0" err="1"/>
              <a:t>a.k.a</a:t>
            </a:r>
            <a:r>
              <a:rPr lang="en-US" b="1" dirty="0"/>
              <a:t> last day of the 3</a:t>
            </a:r>
            <a:r>
              <a:rPr lang="en-US" b="1" baseline="30000" dirty="0"/>
              <a:t>rd</a:t>
            </a:r>
            <a:r>
              <a:rPr lang="en-US" b="1" dirty="0"/>
              <a:t> quarter)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Presentation and </a:t>
            </a:r>
            <a:r>
              <a:rPr lang="en-US" dirty="0" err="1" smtClean="0"/>
              <a:t>Kahoot</a:t>
            </a:r>
            <a:r>
              <a:rPr lang="en-US" dirty="0" smtClean="0"/>
              <a:t> and Quiz </a:t>
            </a:r>
            <a:r>
              <a:rPr lang="en-US" dirty="0" smtClean="0"/>
              <a:t>40 </a:t>
            </a:r>
            <a:r>
              <a:rPr lang="en-US" dirty="0" smtClean="0"/>
              <a:t>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we listen their presentation and play their </a:t>
            </a:r>
            <a:r>
              <a:rPr lang="en-US" dirty="0" err="1" smtClean="0"/>
              <a:t>kahoot</a:t>
            </a:r>
            <a:r>
              <a:rPr lang="en-US" dirty="0" smtClean="0"/>
              <a:t> (game which will be graded put your real name)</a:t>
            </a:r>
          </a:p>
          <a:p>
            <a:r>
              <a:rPr lang="en-US" dirty="0" smtClean="0"/>
              <a:t>After you finish you are going to </a:t>
            </a:r>
            <a:r>
              <a:rPr lang="en-US" dirty="0" smtClean="0">
                <a:hlinkClick r:id="rId2"/>
              </a:rPr>
              <a:t>www.socrative.com</a:t>
            </a:r>
            <a:r>
              <a:rPr lang="en-US" dirty="0" smtClean="0"/>
              <a:t> for your quiz </a:t>
            </a:r>
            <a:r>
              <a:rPr lang="en-US" dirty="0" smtClean="0"/>
              <a:t>(Nervous, Immune and Endocrine System 15 questions) </a:t>
            </a:r>
          </a:p>
          <a:p>
            <a:r>
              <a:rPr lang="en-US" dirty="0" smtClean="0"/>
              <a:t>Your </a:t>
            </a:r>
            <a:r>
              <a:rPr lang="en-US" dirty="0" smtClean="0"/>
              <a:t>Room Name; </a:t>
            </a:r>
            <a:r>
              <a:rPr lang="en-US" dirty="0" err="1" smtClean="0"/>
              <a:t>Blufordtmsa</a:t>
            </a:r>
            <a:r>
              <a:rPr lang="en-US" dirty="0" smtClean="0"/>
              <a:t>, </a:t>
            </a:r>
            <a:r>
              <a:rPr lang="en-US" dirty="0" err="1" smtClean="0"/>
              <a:t>Darwintmsa</a:t>
            </a:r>
            <a:r>
              <a:rPr lang="en-US" dirty="0" smtClean="0"/>
              <a:t>, </a:t>
            </a:r>
            <a:r>
              <a:rPr lang="en-US" dirty="0" err="1" smtClean="0"/>
              <a:t>Gurseytmsa</a:t>
            </a:r>
            <a:r>
              <a:rPr lang="en-US" dirty="0" smtClean="0"/>
              <a:t>, </a:t>
            </a:r>
            <a:r>
              <a:rPr lang="en-US" dirty="0" err="1" smtClean="0"/>
              <a:t>Carvertmsa</a:t>
            </a:r>
            <a:r>
              <a:rPr lang="en-US" dirty="0" smtClean="0"/>
              <a:t>, </a:t>
            </a:r>
            <a:r>
              <a:rPr lang="en-US" dirty="0" err="1" smtClean="0"/>
              <a:t>McNairtmsa</a:t>
            </a:r>
            <a:endParaRPr lang="en-US" dirty="0" smtClean="0"/>
          </a:p>
          <a:p>
            <a:r>
              <a:rPr lang="en-US" dirty="0" smtClean="0"/>
              <a:t>Your ID same as your </a:t>
            </a:r>
            <a:r>
              <a:rPr lang="en-US" dirty="0" err="1" smtClean="0"/>
              <a:t>plicker</a:t>
            </a:r>
            <a:r>
              <a:rPr lang="en-US" dirty="0" smtClean="0"/>
              <a:t> number</a:t>
            </a:r>
          </a:p>
        </p:txBody>
      </p:sp>
    </p:spTree>
    <p:extLst>
      <p:ext uri="{BB962C8B-B14F-4D97-AF65-F5344CB8AC3E}">
        <p14:creationId xmlns:p14="http://schemas.microsoft.com/office/powerpoint/2010/main" val="92627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3/22/19 Friday Warm up 3 min</vt:lpstr>
      <vt:lpstr>Today Agenda </vt:lpstr>
      <vt:lpstr>Group Presentation and Kahoot and Quiz 40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3/22/19 Friday Warm up 3 min</dc:title>
  <dc:creator>Ahmet ilbay</dc:creator>
  <cp:lastModifiedBy>Ahmet ilbay</cp:lastModifiedBy>
  <cp:revision>1</cp:revision>
  <dcterms:created xsi:type="dcterms:W3CDTF">2006-08-16T00:00:00Z</dcterms:created>
  <dcterms:modified xsi:type="dcterms:W3CDTF">2019-03-18T14:51:31Z</dcterms:modified>
</cp:coreProperties>
</file>