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izz.com/" TargetMode="External"/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153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3/25/19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09580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the </a:t>
            </a:r>
            <a:r>
              <a:rPr lang="en-US" dirty="0"/>
              <a:t>lungs (breathing air), heart</a:t>
            </a:r>
          </a:p>
          <a:p>
            <a:pPr marL="0" indent="0">
              <a:buNone/>
            </a:pPr>
            <a:r>
              <a:rPr lang="en-US" dirty="0"/>
              <a:t>(pumping blood), eyes (observing the ball and</a:t>
            </a:r>
          </a:p>
          <a:p>
            <a:pPr marL="0" indent="0">
              <a:buNone/>
            </a:pPr>
            <a:r>
              <a:rPr lang="en-US" dirty="0"/>
              <a:t>the other players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dirty="0"/>
              <a:t>Food provides this energy. The digestive system</a:t>
            </a:r>
          </a:p>
          <a:p>
            <a:pPr marL="0" indent="0">
              <a:buNone/>
            </a:pPr>
            <a:r>
              <a:rPr lang="en-US" dirty="0"/>
              <a:t>breaks down food, and the body then </a:t>
            </a:r>
            <a:r>
              <a:rPr lang="en-US" dirty="0" smtClean="0"/>
              <a:t>stores energy </a:t>
            </a:r>
            <a:r>
              <a:rPr lang="en-US" dirty="0"/>
              <a:t>to use when it is needed.</a:t>
            </a:r>
          </a:p>
          <a:p>
            <a:pPr marL="0" indent="0">
              <a:buNone/>
            </a:pPr>
            <a:r>
              <a:rPr lang="en-US" b="1" dirty="0" smtClean="0"/>
              <a:t>3) </a:t>
            </a:r>
            <a:r>
              <a:rPr lang="en-US" dirty="0"/>
              <a:t>The muscles, heart, and lungs work very hard</a:t>
            </a:r>
          </a:p>
          <a:p>
            <a:pPr marL="0" indent="0">
              <a:buNone/>
            </a:pPr>
            <a:r>
              <a:rPr lang="en-US" dirty="0"/>
              <a:t>during a soccer game and use large amounts of</a:t>
            </a:r>
          </a:p>
          <a:p>
            <a:pPr marL="0" indent="0">
              <a:buNone/>
            </a:pPr>
            <a:r>
              <a:rPr lang="en-US" dirty="0" smtClean="0"/>
              <a:t>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Agenda- 43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 Warm Up 3 min 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Human Body System Practice </a:t>
            </a:r>
            <a:r>
              <a:rPr lang="en-US" dirty="0" smtClean="0"/>
              <a:t>30 </a:t>
            </a:r>
            <a:r>
              <a:rPr lang="en-US" dirty="0" smtClean="0"/>
              <a:t>min 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 err="1" smtClean="0"/>
              <a:t>Quizizz</a:t>
            </a:r>
            <a:r>
              <a:rPr lang="en-US" dirty="0" smtClean="0"/>
              <a:t> Human Body System Practice </a:t>
            </a:r>
            <a:r>
              <a:rPr lang="en-US" dirty="0" smtClean="0"/>
              <a:t>10 </a:t>
            </a:r>
            <a:r>
              <a:rPr lang="en-US" dirty="0" smtClean="0"/>
              <a:t>min</a:t>
            </a:r>
          </a:p>
          <a:p>
            <a:pPr marL="0" indent="0">
              <a:buNone/>
            </a:pPr>
            <a:r>
              <a:rPr lang="en-US" dirty="0" smtClean="0"/>
              <a:t>			Important Reminder</a:t>
            </a:r>
          </a:p>
          <a:p>
            <a:pPr marL="514350" indent="-514350">
              <a:buAutoNum type="arabicParenR"/>
            </a:pPr>
            <a:r>
              <a:rPr lang="en-US" dirty="0" smtClean="0"/>
              <a:t>No weekly homework but study guide </a:t>
            </a:r>
          </a:p>
          <a:p>
            <a:pPr marL="514350" indent="-514350">
              <a:buAutoNum type="arabicParenR"/>
            </a:pPr>
            <a:r>
              <a:rPr lang="en-US" dirty="0" smtClean="0"/>
              <a:t>Unit Test on Thursday</a:t>
            </a:r>
          </a:p>
          <a:p>
            <a:pPr marL="514350" indent="-514350">
              <a:buAutoNum type="arabicParenR"/>
            </a:pPr>
            <a:r>
              <a:rPr lang="en-US" dirty="0" smtClean="0"/>
              <a:t>Last day of 3</a:t>
            </a:r>
            <a:r>
              <a:rPr lang="en-US" baseline="30000" dirty="0" smtClean="0"/>
              <a:t>rd</a:t>
            </a:r>
            <a:r>
              <a:rPr lang="en-US" dirty="0" smtClean="0"/>
              <a:t> Quarter is Thursday no school on Friday.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- </a:t>
            </a:r>
            <a:r>
              <a:rPr lang="en-US" dirty="0" smtClean="0"/>
              <a:t>30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2) You search </a:t>
            </a:r>
            <a:r>
              <a:rPr lang="en-US" b="1" dirty="0"/>
              <a:t>The Human Body Systems- </a:t>
            </a:r>
            <a:r>
              <a:rPr lang="en-US" b="1" dirty="0" smtClean="0"/>
              <a:t>TMSA</a:t>
            </a:r>
          </a:p>
          <a:p>
            <a:r>
              <a:rPr lang="en-US" b="1" dirty="0" smtClean="0"/>
              <a:t>3) You study the flashcard, learn for practice</a:t>
            </a:r>
          </a:p>
          <a:p>
            <a:r>
              <a:rPr lang="en-US" b="1" dirty="0" smtClean="0"/>
              <a:t>4) You finish the practice you can go to </a:t>
            </a:r>
            <a:r>
              <a:rPr lang="en-US" b="1" dirty="0" smtClean="0">
                <a:hlinkClick r:id="rId3"/>
              </a:rPr>
              <a:t>www.quizizz.com</a:t>
            </a:r>
            <a:r>
              <a:rPr lang="en-US" b="1" dirty="0" smtClean="0"/>
              <a:t> and wait for the code (Vocab Quiz)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r>
              <a:rPr lang="en-US" dirty="0" smtClean="0"/>
              <a:t>- </a:t>
            </a:r>
            <a:r>
              <a:rPr lang="en-US" dirty="0" smtClean="0"/>
              <a:t>10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20 questions (10 human body system) 2 questions of each. </a:t>
            </a:r>
          </a:p>
          <a:p>
            <a:r>
              <a:rPr lang="en-US" dirty="0" smtClean="0"/>
              <a:t>2) You have total </a:t>
            </a:r>
            <a:r>
              <a:rPr lang="en-US" dirty="0" smtClean="0"/>
              <a:t>10 minutes) 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65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 3/25/19 Monday</vt:lpstr>
      <vt:lpstr>Warm Up Answer</vt:lpstr>
      <vt:lpstr>Today Agenda- 43 min </vt:lpstr>
      <vt:lpstr>Quizlet- 30 min</vt:lpstr>
      <vt:lpstr>Quizizz- 10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3/25/19 Monday</dc:title>
  <dc:creator>Ahmet ilbay</dc:creator>
  <cp:lastModifiedBy>Ahmet ilbay</cp:lastModifiedBy>
  <cp:revision>6</cp:revision>
  <dcterms:created xsi:type="dcterms:W3CDTF">2006-08-16T00:00:00Z</dcterms:created>
  <dcterms:modified xsi:type="dcterms:W3CDTF">2019-03-25T18:07:48Z</dcterms:modified>
</cp:coreProperties>
</file>