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Hd6cSz10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229600" cy="6858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4/10/18 Tuesday 5 min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066800"/>
            <a:ext cx="91059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41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www.youtube.com/watch?v=bkHd6cSz104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Newton’s Life 8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6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47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minutes</a:t>
            </a:r>
          </a:p>
          <a:p>
            <a:r>
              <a:rPr lang="en-US" dirty="0" smtClean="0"/>
              <a:t>2) Lesson Vocabulary 10 min</a:t>
            </a:r>
          </a:p>
          <a:p>
            <a:r>
              <a:rPr lang="en-US" dirty="0" smtClean="0"/>
              <a:t>3) Lesson outline 15 min</a:t>
            </a:r>
          </a:p>
          <a:p>
            <a:r>
              <a:rPr lang="en-US" dirty="0" smtClean="0"/>
              <a:t>4) Content Practice 15 min</a:t>
            </a:r>
          </a:p>
          <a:p>
            <a:r>
              <a:rPr lang="en-US" dirty="0" smtClean="0"/>
              <a:t>5) Video ( 5 min) </a:t>
            </a:r>
          </a:p>
          <a:p>
            <a:r>
              <a:rPr lang="en-US" dirty="0" smtClean="0"/>
              <a:t>6) Homework (Newton’s </a:t>
            </a:r>
            <a:r>
              <a:rPr lang="en-US" smtClean="0"/>
              <a:t>Life)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44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 friction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weight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gravity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static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significant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mass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. contact force 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dirty="0"/>
              <a:t>. force </a:t>
            </a:r>
            <a:endParaRPr lang="en-US" dirty="0" smtClean="0"/>
          </a:p>
          <a:p>
            <a:r>
              <a:rPr lang="en-US" dirty="0" smtClean="0"/>
              <a:t>9</a:t>
            </a:r>
            <a:r>
              <a:rPr lang="en-US" dirty="0"/>
              <a:t>. noncontact force</a:t>
            </a:r>
          </a:p>
        </p:txBody>
      </p:sp>
    </p:spTree>
    <p:extLst>
      <p:ext uri="{BB962C8B-B14F-4D97-AF65-F5344CB8AC3E}">
        <p14:creationId xmlns:p14="http://schemas.microsoft.com/office/powerpoint/2010/main" val="32010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 3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A. Types of Forces </a:t>
            </a:r>
            <a:endParaRPr lang="en-US" b="1" dirty="0" smtClean="0"/>
          </a:p>
          <a:p>
            <a:r>
              <a:rPr lang="en-US" dirty="0" smtClean="0"/>
              <a:t>1</a:t>
            </a:r>
            <a:r>
              <a:rPr lang="en-US" dirty="0"/>
              <a:t>. A push or a pull is called a(n) force.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A(n) contact force is a push or a pull on an object by another object that is touching it.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A force that one object can apply to another object without touching it is a(n) noncontact force. 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/>
              <a:t>Gravity, magnetism, and electric forces are examples of noncontact forces.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Forces have strength and direction.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An arrow can be used to show a force; the length shows the strength of the force, and the direction of the arrow shows the direction of the force.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. Forces are measured in units called </a:t>
            </a:r>
            <a:r>
              <a:rPr lang="en-US" dirty="0" err="1"/>
              <a:t>newtons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357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What is gravity</a:t>
            </a:r>
            <a:r>
              <a:rPr lang="en-US" dirty="0" smtClean="0"/>
              <a:t>?- </a:t>
            </a:r>
            <a:r>
              <a:rPr lang="en-US" dirty="0"/>
              <a:t>3 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en-US" dirty="0"/>
              <a:t>. Mass is the amount of matter in an object. 2. Gravity is an attractive force that exists between all objects that have mass.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Mass is often measured in kilograms.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According to the law of universal gravitation, all objects are attracted to one another with a gravitational force that is proportional to the mass of the objects and the distance between them</a:t>
            </a:r>
          </a:p>
        </p:txBody>
      </p:sp>
    </p:spTree>
    <p:extLst>
      <p:ext uri="{BB962C8B-B14F-4D97-AF65-F5344CB8AC3E}">
        <p14:creationId xmlns:p14="http://schemas.microsoft.com/office/powerpoint/2010/main" val="38956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What is gravity</a:t>
            </a:r>
            <a:r>
              <a:rPr lang="en-US" dirty="0" smtClean="0"/>
              <a:t>?-</a:t>
            </a:r>
            <a:r>
              <a:rPr lang="en-US" dirty="0"/>
              <a:t> 3 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a. When the mass of one or both objects increases, the gravitational force between the objects increases. 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. When the distance between two objects increases, the attraction between the objects decreases.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Weight is the gravitational force exerted on an object.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. Near Earth’s surface, an object’s weight is the gravitational force exerted on the object by Earth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b. The weight of an object on Earth decreases significantly only when the object moves a great distance away from Earth</a:t>
            </a:r>
          </a:p>
        </p:txBody>
      </p:sp>
    </p:spTree>
    <p:extLst>
      <p:ext uri="{BB962C8B-B14F-4D97-AF65-F5344CB8AC3E}">
        <p14:creationId xmlns:p14="http://schemas.microsoft.com/office/powerpoint/2010/main" val="369408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</a:t>
            </a:r>
            <a:r>
              <a:rPr lang="en-US" dirty="0" smtClean="0"/>
              <a:t>Friction-</a:t>
            </a:r>
            <a:r>
              <a:rPr lang="en-US" dirty="0"/>
              <a:t> 3 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 Friction is a force that resists the motion of two surfaces that are touching.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Static friction prevents surfaces from sliding past each other.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Up to a limit, the strength of static friction changes to match the applied force.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Sliding friction opposes the motion of surfaces sliding past each other.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. When an object is sliding, the force of sliding friction does not change; for this reason, increasing the applied force makes a sliding object move faster. 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. If you stop pushing a sliding object, the object will eventually stop due to sliding friction.</a:t>
            </a:r>
          </a:p>
        </p:txBody>
      </p:sp>
    </p:spTree>
    <p:extLst>
      <p:ext uri="{BB962C8B-B14F-4D97-AF65-F5344CB8AC3E}">
        <p14:creationId xmlns:p14="http://schemas.microsoft.com/office/powerpoint/2010/main" val="17514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</a:t>
            </a:r>
            <a:r>
              <a:rPr lang="en-US" dirty="0" smtClean="0"/>
              <a:t>Friction-</a:t>
            </a:r>
            <a:r>
              <a:rPr lang="en-US" dirty="0"/>
              <a:t> 3 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5. Fluid friction is friction between a surface and a fluid, such as air or water.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. Fluid friction between an object and air is called air resistance. 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. Decreasing an object’s surface area by changing its shape decreases the object’s air resistance.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One reason for friction between surfaces is the microscopic roughness, or the dips and bumps of one surface that catch on those of the other surface.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. One reason for friction between surfaces is that atoms and molecules with opposite charges attract each other. 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dirty="0"/>
              <a:t>. Lubricants decrease friction by causing a slight separation between solid surfaces, so they don’t contact each other. </a:t>
            </a:r>
          </a:p>
        </p:txBody>
      </p:sp>
    </p:spTree>
    <p:extLst>
      <p:ext uri="{BB962C8B-B14F-4D97-AF65-F5344CB8AC3E}">
        <p14:creationId xmlns:p14="http://schemas.microsoft.com/office/powerpoint/2010/main" val="2670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A-B  15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10 Questions Content A- (50 Point)</a:t>
            </a:r>
          </a:p>
          <a:p>
            <a:r>
              <a:rPr lang="en-US" dirty="0" smtClean="0"/>
              <a:t>There are 7 questions Content B- (70 ) Points</a:t>
            </a:r>
          </a:p>
          <a:p>
            <a:r>
              <a:rPr lang="en-US" dirty="0" smtClean="0"/>
              <a:t>You have 15 minutes to complete and we will check the each other answers.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681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4/10/18 Tuesday 5 min  </vt:lpstr>
      <vt:lpstr>Today Agenda 47 min </vt:lpstr>
      <vt:lpstr>Content Vocabulary </vt:lpstr>
      <vt:lpstr>Lesson Outline 3 min</vt:lpstr>
      <vt:lpstr>B. What is gravity?- 3 min</vt:lpstr>
      <vt:lpstr>B. What is gravity?- 3 min</vt:lpstr>
      <vt:lpstr>C. Friction- 3 min</vt:lpstr>
      <vt:lpstr>C. Friction- 3 min</vt:lpstr>
      <vt:lpstr>Content Practice A-B  15 min</vt:lpstr>
      <vt:lpstr>Video 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4/10/18 Tuesday 5 min put in your journal.   </dc:title>
  <dc:creator>ailbay</dc:creator>
  <cp:lastModifiedBy>TMSA</cp:lastModifiedBy>
  <cp:revision>4</cp:revision>
  <dcterms:created xsi:type="dcterms:W3CDTF">2006-08-16T00:00:00Z</dcterms:created>
  <dcterms:modified xsi:type="dcterms:W3CDTF">2018-04-09T17:02:59Z</dcterms:modified>
</cp:coreProperties>
</file>