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izlet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let.com/169266230/liv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68897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Warm Up 5 minutes 4/12/18 Thursday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447800"/>
            <a:ext cx="6934200" cy="41910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Sir Isaac Newton’s only discovery was the three laws of motion T/F</a:t>
            </a:r>
          </a:p>
          <a:p>
            <a:pPr marL="514350" indent="-514350">
              <a:buAutoNum type="arabicParenR"/>
            </a:pPr>
            <a:r>
              <a:rPr lang="en-US" dirty="0" smtClean="0"/>
              <a:t>According the first law, an object that is sitting still will stay that way. T/F</a:t>
            </a:r>
          </a:p>
          <a:p>
            <a:pPr marL="514350" indent="-514350">
              <a:buAutoNum type="arabicParenR"/>
            </a:pPr>
            <a:r>
              <a:rPr lang="en-US" dirty="0" smtClean="0"/>
              <a:t>The formula F=</a:t>
            </a:r>
            <a:r>
              <a:rPr lang="en-US" dirty="0" err="1" smtClean="0"/>
              <a:t>m.a</a:t>
            </a:r>
            <a:r>
              <a:rPr lang="en-US" dirty="0" smtClean="0"/>
              <a:t> means force equals motion time acceleration T/F</a:t>
            </a:r>
          </a:p>
          <a:p>
            <a:pPr marL="514350" indent="-514350">
              <a:buAutoNum type="arabicParenR"/>
            </a:pPr>
            <a:r>
              <a:rPr lang="en-US" dirty="0" smtClean="0"/>
              <a:t>One word that sums up the first law is; …. Inertia.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22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</a:t>
            </a:r>
            <a:r>
              <a:rPr lang="en-US" dirty="0" smtClean="0"/>
              <a:t>Agenda 47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</a:t>
            </a:r>
            <a:r>
              <a:rPr lang="en-US" dirty="0" smtClean="0"/>
              <a:t>5 minutes</a:t>
            </a:r>
          </a:p>
          <a:p>
            <a:r>
              <a:rPr lang="en-US" dirty="0" smtClean="0"/>
              <a:t>2) Quizlet Learn 5 min</a:t>
            </a:r>
          </a:p>
          <a:p>
            <a:r>
              <a:rPr lang="en-US" dirty="0" smtClean="0"/>
              <a:t>3) Quizlet Flash Card 10</a:t>
            </a:r>
            <a:endParaRPr lang="en-US" dirty="0" smtClean="0"/>
          </a:p>
          <a:p>
            <a:r>
              <a:rPr lang="en-US" dirty="0" smtClean="0"/>
              <a:t>4) Quizlet Write/ Spell 7 min</a:t>
            </a:r>
          </a:p>
          <a:p>
            <a:r>
              <a:rPr lang="en-US" dirty="0" smtClean="0"/>
              <a:t>5) Quizlet Test 10 min- will be graded on </a:t>
            </a:r>
            <a:r>
              <a:rPr lang="en-US" smtClean="0"/>
              <a:t>Power School. </a:t>
            </a:r>
            <a:endParaRPr lang="en-US" dirty="0" smtClean="0"/>
          </a:p>
          <a:p>
            <a:r>
              <a:rPr lang="en-US" dirty="0" smtClean="0"/>
              <a:t>6) Quizlet Live 10 min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535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Quizlet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are going to </a:t>
            </a:r>
            <a:r>
              <a:rPr lang="en-US" dirty="0" smtClean="0">
                <a:hlinkClick r:id="rId2"/>
              </a:rPr>
              <a:t>www.quizlet.com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2) If you are not remember , your log in , search the term </a:t>
            </a:r>
            <a:r>
              <a:rPr lang="en-US" b="1" dirty="0"/>
              <a:t>Newton's 1st Law of Motion</a:t>
            </a:r>
          </a:p>
          <a:p>
            <a:pPr marL="0" indent="0">
              <a:buNone/>
            </a:pPr>
            <a:r>
              <a:rPr lang="en-US" dirty="0" smtClean="0"/>
              <a:t>3) You can search </a:t>
            </a:r>
            <a:r>
              <a:rPr lang="en-US" dirty="0" err="1" smtClean="0"/>
              <a:t>ahmetilbay</a:t>
            </a:r>
            <a:r>
              <a:rPr lang="en-US" dirty="0" smtClean="0"/>
              <a:t> (me) teacher</a:t>
            </a:r>
          </a:p>
          <a:p>
            <a:pPr marL="0" indent="0">
              <a:buNone/>
            </a:pPr>
            <a:r>
              <a:rPr lang="en-US" dirty="0" smtClean="0"/>
              <a:t>4) There are 10 terms</a:t>
            </a:r>
          </a:p>
          <a:p>
            <a:pPr marL="0" indent="0">
              <a:buNone/>
            </a:pPr>
            <a:r>
              <a:rPr lang="en-US" dirty="0" smtClean="0"/>
              <a:t>Things to do…</a:t>
            </a:r>
          </a:p>
          <a:p>
            <a:pPr marL="0" indent="0">
              <a:buNone/>
            </a:pPr>
            <a:r>
              <a:rPr lang="en-US" dirty="0" smtClean="0"/>
              <a:t>1) Learn 2) Flash Card 3) Write/Spell 4) Test 5) Match 6) Gravity 7) Live(Last 10 minutes)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462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Quizlet 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quizlet.com/169266230/live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3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184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Warm Up 5 minutes 4/12/18 Thursday</vt:lpstr>
      <vt:lpstr>Today Agenda 47 min</vt:lpstr>
      <vt:lpstr>Quizlet Guide</vt:lpstr>
      <vt:lpstr>Quizlet Live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4/12/18 Thursday</dc:title>
  <dc:creator>ailbay</dc:creator>
  <cp:lastModifiedBy>TMSA</cp:lastModifiedBy>
  <cp:revision>9</cp:revision>
  <dcterms:created xsi:type="dcterms:W3CDTF">2006-08-16T00:00:00Z</dcterms:created>
  <dcterms:modified xsi:type="dcterms:W3CDTF">2018-04-12T14:40:30Z</dcterms:modified>
</cp:coreProperties>
</file>