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udyjams.scholastic.com/studyjams/jams/science/forces-and-motion/acceleration.htm" TargetMode="External"/><Relationship Id="rId2" Type="http://schemas.openxmlformats.org/officeDocument/2006/relationships/hyperlink" Target="http://studyjams.scholastic.com/studyjams/jams/science/forces-and-motion/inertia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udyjams.scholastic.com/studyjams/jams/science/forces-and-motion/action-and-reaction.ht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k12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0b7dfa6f-8858-4af3-92f5-de3bc29e81c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 4-17-17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752600"/>
            <a:ext cx="7467600" cy="4724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student pushes a block across a wood table. Which statement best describes why the block will eventually stop? </a:t>
            </a:r>
            <a:endParaRPr lang="en-US" dirty="0"/>
          </a:p>
          <a:p>
            <a:pPr lvl="1" fontAlgn="base"/>
            <a:r>
              <a:rPr lang="en-US" dirty="0" smtClean="0"/>
              <a:t>A)An </a:t>
            </a:r>
            <a:r>
              <a:rPr lang="en-US" dirty="0"/>
              <a:t>object at rest will remain at rest.</a:t>
            </a:r>
          </a:p>
          <a:p>
            <a:pPr lvl="1" fontAlgn="base"/>
            <a:r>
              <a:rPr lang="en-US" dirty="0" smtClean="0"/>
              <a:t>B)The </a:t>
            </a:r>
            <a:r>
              <a:rPr lang="en-US" dirty="0"/>
              <a:t>force of friction impedes motion.</a:t>
            </a:r>
          </a:p>
          <a:p>
            <a:pPr lvl="1" fontAlgn="base"/>
            <a:r>
              <a:rPr lang="en-US" dirty="0" smtClean="0"/>
              <a:t>C)For </a:t>
            </a:r>
            <a:r>
              <a:rPr lang="en-US" dirty="0"/>
              <a:t>every action there is an equal and opposite reaction.</a:t>
            </a:r>
          </a:p>
          <a:p>
            <a:pPr lvl="1" fontAlgn="base"/>
            <a:r>
              <a:rPr lang="en-US" dirty="0" smtClean="0"/>
              <a:t>D)If </a:t>
            </a:r>
            <a:r>
              <a:rPr lang="en-US" dirty="0"/>
              <a:t>no outside force is applied to a moving object, it will keep moving</a:t>
            </a:r>
            <a:r>
              <a:rPr lang="en-US" dirty="0" smtClean="0"/>
              <a:t>.</a:t>
            </a:r>
          </a:p>
          <a:p>
            <a:pPr lvl="1" fontAlgn="base"/>
            <a:r>
              <a:rPr lang="en-US" b="1" dirty="0" smtClean="0">
                <a:solidFill>
                  <a:srgbClr val="FF0000"/>
                </a:solidFill>
              </a:rPr>
              <a:t>Answer; B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31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Study </a:t>
            </a:r>
            <a:r>
              <a:rPr lang="en-US" smtClean="0"/>
              <a:t>Jams 15 </a:t>
            </a:r>
            <a:r>
              <a:rPr lang="en-US" dirty="0" smtClean="0"/>
              <a:t>minutes</a:t>
            </a:r>
          </a:p>
          <a:p>
            <a:r>
              <a:rPr lang="en-US" dirty="0" smtClean="0"/>
              <a:t>3) CK12 (Make up missing assignment) 15 min</a:t>
            </a:r>
          </a:p>
          <a:p>
            <a:r>
              <a:rPr lang="en-US" dirty="0" smtClean="0"/>
              <a:t>4) Kahoot 10 min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720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Study Jams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1) Newton’s Law of motion (Inertia)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2) Newton's Second law of motion (Acceleration)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3) Newton’s Third law of motion ( Action &amp; Reaction)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9867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USERNAME; </a:t>
            </a:r>
            <a:r>
              <a:rPr lang="en-US" dirty="0" err="1" smtClean="0"/>
              <a:t>firstnametmsa</a:t>
            </a:r>
            <a:endParaRPr lang="en-US" dirty="0" smtClean="0"/>
          </a:p>
          <a:p>
            <a:r>
              <a:rPr lang="en-US" dirty="0" smtClean="0"/>
              <a:t>Password; tmsa2017</a:t>
            </a:r>
          </a:p>
          <a:p>
            <a:r>
              <a:rPr lang="en-US" dirty="0" smtClean="0">
                <a:hlinkClick r:id="rId2"/>
              </a:rPr>
              <a:t>www.ck12.org</a:t>
            </a:r>
            <a:endParaRPr lang="en-US" dirty="0" smtClean="0"/>
          </a:p>
          <a:p>
            <a:r>
              <a:rPr lang="en-US" dirty="0" smtClean="0"/>
              <a:t>Log in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525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Kahoot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85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147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5 minutes 4-17-17</vt:lpstr>
      <vt:lpstr>Today Agenda</vt:lpstr>
      <vt:lpstr>Study Jams </vt:lpstr>
      <vt:lpstr>CK12</vt:lpstr>
      <vt:lpstr>Kahoot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TMSA</dc:creator>
  <cp:lastModifiedBy>TMSA</cp:lastModifiedBy>
  <cp:revision>3</cp:revision>
  <dcterms:created xsi:type="dcterms:W3CDTF">2006-08-16T00:00:00Z</dcterms:created>
  <dcterms:modified xsi:type="dcterms:W3CDTF">2017-04-17T16:03:52Z</dcterms:modified>
</cp:coreProperties>
</file>