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study%20Guide%20Answer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buddies.org/science-fair-projects/project-ideas/Phys_p099/physics/balloon-powered-car-challenge#procedure" TargetMode="External"/><Relationship Id="rId2" Type="http://schemas.openxmlformats.org/officeDocument/2006/relationships/hyperlink" Target="worksheet-ballooncar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udyjams.scholastic.com/studyjams/jams/science/forces-and-motion/acceleration.htm" TargetMode="External"/><Relationship Id="rId2" Type="http://schemas.openxmlformats.org/officeDocument/2006/relationships/hyperlink" Target="http://studyjams.scholastic.com/studyjams/jams/science/index.htm?topic_id=fn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3 </a:t>
            </a:r>
            <a:r>
              <a:rPr lang="en-US" dirty="0" smtClean="0"/>
              <a:t>min 4/19/18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an object is moving at a constant velocity, </a:t>
            </a:r>
            <a:r>
              <a:rPr lang="en-US" dirty="0" smtClean="0"/>
              <a:t>it means </a:t>
            </a:r>
            <a:r>
              <a:rPr lang="en-US" dirty="0"/>
              <a:t>that ___________.</a:t>
            </a:r>
          </a:p>
          <a:p>
            <a:r>
              <a:rPr lang="en-US" dirty="0"/>
              <a:t>A. no net force is acting on it</a:t>
            </a:r>
          </a:p>
          <a:p>
            <a:r>
              <a:rPr lang="en-US" dirty="0"/>
              <a:t>B. a constant force is acting on it in </a:t>
            </a:r>
            <a:r>
              <a:rPr lang="en-US" dirty="0" smtClean="0"/>
              <a:t>the direction </a:t>
            </a:r>
            <a:r>
              <a:rPr lang="en-US" dirty="0"/>
              <a:t>of its motion</a:t>
            </a:r>
          </a:p>
          <a:p>
            <a:r>
              <a:rPr lang="en-US" dirty="0"/>
              <a:t>C. a constant force is acting on it in </a:t>
            </a:r>
            <a:r>
              <a:rPr lang="en-US" dirty="0" smtClean="0"/>
              <a:t>the opposite </a:t>
            </a:r>
            <a:r>
              <a:rPr lang="en-US" dirty="0"/>
              <a:t>direction of its motion</a:t>
            </a:r>
          </a:p>
          <a:p>
            <a:r>
              <a:rPr lang="en-US" dirty="0"/>
              <a:t>D. several forces are acting on it, but one </a:t>
            </a:r>
            <a:r>
              <a:rPr lang="en-US" dirty="0" smtClean="0"/>
              <a:t>force is </a:t>
            </a:r>
            <a:r>
              <a:rPr lang="en-US" dirty="0"/>
              <a:t>greater than the </a:t>
            </a:r>
            <a:r>
              <a:rPr lang="en-US" dirty="0" smtClean="0"/>
              <a:t>others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Answer; </a:t>
            </a:r>
            <a:r>
              <a:rPr lang="en-US" dirty="0">
                <a:solidFill>
                  <a:srgbClr val="FF0000"/>
                </a:solidFill>
              </a:rPr>
              <a:t>no net force is acting on it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81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3 min </a:t>
            </a:r>
          </a:p>
          <a:p>
            <a:r>
              <a:rPr lang="en-US" dirty="0" smtClean="0"/>
              <a:t>2) Study Guide for Chapter Test 15 min</a:t>
            </a:r>
          </a:p>
          <a:p>
            <a:r>
              <a:rPr lang="en-US" dirty="0" smtClean="0"/>
              <a:t>3) Activity 25 min</a:t>
            </a:r>
          </a:p>
          <a:p>
            <a:r>
              <a:rPr lang="en-US" dirty="0" smtClean="0"/>
              <a:t>4) Video 5 min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50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Study Guide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72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Balloon Car Activity </a:t>
            </a:r>
            <a:r>
              <a:rPr lang="en-US" dirty="0" smtClean="0"/>
              <a:t>– 25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Please come together group or individual</a:t>
            </a:r>
          </a:p>
          <a:p>
            <a:r>
              <a:rPr lang="en-US" dirty="0" smtClean="0"/>
              <a:t>Make things put together. </a:t>
            </a:r>
          </a:p>
          <a:p>
            <a:r>
              <a:rPr lang="en-US" dirty="0" smtClean="0"/>
              <a:t>There will be instruction and video how to design your balloon car. 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www.sciencebuddies.org/science-fair-projects/project-ideas/Phys_p099/physics/balloon-powered-car-challenge#procedure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78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Study Jams- Video 1 (First Law)</a:t>
            </a:r>
            <a:r>
              <a:rPr lang="en-US" dirty="0" smtClean="0"/>
              <a:t>- 3;20</a:t>
            </a:r>
          </a:p>
          <a:p>
            <a:r>
              <a:rPr lang="en-US" dirty="0" smtClean="0">
                <a:hlinkClick r:id="rId3"/>
              </a:rPr>
              <a:t>Study Jams- Video 2 ( Second Law) </a:t>
            </a:r>
            <a:r>
              <a:rPr lang="en-US" dirty="0" smtClean="0"/>
              <a:t>3;05</a:t>
            </a:r>
          </a:p>
          <a:p>
            <a:r>
              <a:rPr lang="en-US" dirty="0" smtClean="0">
                <a:hlinkClick r:id="rId2"/>
              </a:rPr>
              <a:t>Study Jams- Video 3 (Third Law) </a:t>
            </a:r>
            <a:r>
              <a:rPr lang="en-US" dirty="0" smtClean="0"/>
              <a:t>3;15</a:t>
            </a:r>
          </a:p>
          <a:p>
            <a:endParaRPr lang="en-US" dirty="0"/>
          </a:p>
          <a:p>
            <a:r>
              <a:rPr lang="en-US" dirty="0" err="1" smtClean="0"/>
              <a:t>Plicker</a:t>
            </a:r>
            <a:r>
              <a:rPr lang="en-US" dirty="0" smtClean="0"/>
              <a:t>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94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180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3 min 4/19/18 </vt:lpstr>
      <vt:lpstr>Today Agenda </vt:lpstr>
      <vt:lpstr>Study Guide </vt:lpstr>
      <vt:lpstr>Balloon Car Activity – 25 min</vt:lpstr>
      <vt:lpstr>Video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</dc:title>
  <dc:creator>ailbay</dc:creator>
  <cp:lastModifiedBy>TMSA</cp:lastModifiedBy>
  <cp:revision>5</cp:revision>
  <dcterms:created xsi:type="dcterms:W3CDTF">2006-08-16T00:00:00Z</dcterms:created>
  <dcterms:modified xsi:type="dcterms:W3CDTF">2018-04-19T14:09:09Z</dcterms:modified>
</cp:coreProperties>
</file>