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?quizId=572cef2a-3224-4a95-8654-6ac35e256b5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841375"/>
          </a:xfrm>
        </p:spPr>
        <p:txBody>
          <a:bodyPr/>
          <a:lstStyle/>
          <a:p>
            <a:r>
              <a:rPr lang="en-US" dirty="0" smtClean="0"/>
              <a:t>Warm Up 3 minutes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143000"/>
            <a:ext cx="7848600" cy="5334000"/>
          </a:xfrm>
        </p:spPr>
        <p:txBody>
          <a:bodyPr>
            <a:normAutofit fontScale="92500" lnSpcReduction="20000"/>
          </a:bodyPr>
          <a:lstStyle/>
          <a:p>
            <a:pPr marL="514350" indent="-514350" algn="l">
              <a:buAutoNum type="arabicParenR"/>
            </a:pPr>
            <a:r>
              <a:rPr lang="en-US" dirty="0" smtClean="0"/>
              <a:t>When </a:t>
            </a:r>
            <a:r>
              <a:rPr lang="en-US" dirty="0"/>
              <a:t>an object is moving with constant </a:t>
            </a:r>
            <a:r>
              <a:rPr lang="en-US" dirty="0" smtClean="0"/>
              <a:t>velocity, which </a:t>
            </a:r>
            <a:r>
              <a:rPr lang="en-US" dirty="0"/>
              <a:t>is true</a:t>
            </a:r>
            <a:r>
              <a:rPr lang="en-US" dirty="0" smtClean="0"/>
              <a:t>?</a:t>
            </a:r>
          </a:p>
          <a:p>
            <a:pPr algn="l"/>
            <a:r>
              <a:rPr lang="en-US" sz="2400" dirty="0"/>
              <a:t>A. An unbalanced force is acting</a:t>
            </a:r>
          </a:p>
          <a:p>
            <a:pPr algn="l"/>
            <a:r>
              <a:rPr lang="en-US" sz="2400" dirty="0"/>
              <a:t>B. The object is undergoing a change </a:t>
            </a:r>
            <a:r>
              <a:rPr lang="en-US" sz="2400" dirty="0" smtClean="0"/>
              <a:t>in energy</a:t>
            </a:r>
            <a:endParaRPr lang="en-US" sz="2400" dirty="0"/>
          </a:p>
          <a:p>
            <a:pPr algn="l"/>
            <a:r>
              <a:rPr lang="en-US" sz="2400" dirty="0"/>
              <a:t>C. The object is being accelerated</a:t>
            </a:r>
          </a:p>
          <a:p>
            <a:pPr algn="l"/>
            <a:r>
              <a:rPr lang="en-US" sz="2400" dirty="0"/>
              <a:t>D. The total (net) force acting on the object </a:t>
            </a:r>
            <a:r>
              <a:rPr lang="en-US" sz="2400" dirty="0" smtClean="0"/>
              <a:t>is</a:t>
            </a:r>
            <a:r>
              <a:rPr lang="en-US" sz="2400" dirty="0"/>
              <a:t> </a:t>
            </a:r>
            <a:r>
              <a:rPr lang="en-US" sz="2400" dirty="0" smtClean="0"/>
              <a:t>zero</a:t>
            </a:r>
          </a:p>
          <a:p>
            <a:pPr algn="l"/>
            <a:r>
              <a:rPr lang="en-US" sz="2400" dirty="0" smtClean="0"/>
              <a:t>2</a:t>
            </a:r>
            <a:r>
              <a:rPr lang="en-US" sz="2800" dirty="0" smtClean="0"/>
              <a:t>. </a:t>
            </a:r>
            <a:r>
              <a:rPr lang="en-US" sz="2800" dirty="0"/>
              <a:t>Which is a correct statement about forces?</a:t>
            </a:r>
          </a:p>
          <a:p>
            <a:pPr algn="l"/>
            <a:r>
              <a:rPr lang="en-US" sz="2400" dirty="0"/>
              <a:t>A. All forces act in pairs.</a:t>
            </a:r>
          </a:p>
          <a:p>
            <a:pPr algn="l"/>
            <a:r>
              <a:rPr lang="en-US" sz="2400" dirty="0"/>
              <a:t>B. All forces are balanced.</a:t>
            </a:r>
          </a:p>
          <a:p>
            <a:pPr algn="l"/>
            <a:r>
              <a:rPr lang="en-US" sz="2400" dirty="0"/>
              <a:t>C. A pulling force is required to move an object.</a:t>
            </a:r>
          </a:p>
          <a:p>
            <a:pPr algn="l"/>
            <a:r>
              <a:rPr lang="en-US" sz="2400" dirty="0"/>
              <a:t>D. A pushing force is required to move an</a:t>
            </a:r>
          </a:p>
          <a:p>
            <a:pPr algn="l"/>
            <a:r>
              <a:rPr lang="en-US" sz="2400" dirty="0"/>
              <a:t>object</a:t>
            </a:r>
            <a:r>
              <a:rPr lang="en-US" sz="2400" dirty="0" smtClean="0"/>
              <a:t>.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Answer; 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1) D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2) A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28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3 min</a:t>
            </a:r>
          </a:p>
          <a:p>
            <a:r>
              <a:rPr lang="en-US" dirty="0" smtClean="0"/>
              <a:t>2) Chapter Test- 20 min</a:t>
            </a:r>
          </a:p>
          <a:p>
            <a:r>
              <a:rPr lang="en-US" dirty="0" smtClean="0"/>
              <a:t>3) CK-12 – 15 minutes </a:t>
            </a:r>
          </a:p>
          <a:p>
            <a:r>
              <a:rPr lang="en-US" dirty="0" smtClean="0"/>
              <a:t>4) Kahoot 10 min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81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Test Expectation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You have 20 questions on your question test paper. </a:t>
            </a:r>
          </a:p>
          <a:p>
            <a:r>
              <a:rPr lang="en-US" dirty="0" smtClean="0"/>
              <a:t>2) Don’t mark on your questions paper.</a:t>
            </a:r>
          </a:p>
          <a:p>
            <a:r>
              <a:rPr lang="en-US" dirty="0" smtClean="0"/>
              <a:t>3) Use your bubble sheet and write your name darker (it help to scan)</a:t>
            </a:r>
          </a:p>
          <a:p>
            <a:r>
              <a:rPr lang="en-US" dirty="0" smtClean="0"/>
              <a:t>4) Don’t bubble like you never bubble in your life. Don’t cross the circle. I am not </a:t>
            </a:r>
            <a:r>
              <a:rPr lang="en-US" dirty="0" err="1" smtClean="0"/>
              <a:t>readind</a:t>
            </a:r>
            <a:r>
              <a:rPr lang="en-US" dirty="0" smtClean="0"/>
              <a:t> optic scanner.</a:t>
            </a:r>
          </a:p>
          <a:p>
            <a:r>
              <a:rPr lang="en-US" dirty="0" smtClean="0"/>
              <a:t>Good luck.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03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Newton’s Law of Motion Part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76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https://play.kahoot.it</a:t>
            </a:r>
            <a:r>
              <a:rPr lang="en-US">
                <a:hlinkClick r:id="rId2"/>
              </a:rPr>
              <a:t>/#/?</a:t>
            </a:r>
            <a:r>
              <a:rPr lang="en-US" smtClean="0">
                <a:hlinkClick r:id="rId2"/>
              </a:rPr>
              <a:t>quizId=572cef2a-3224-4a95-8654-6ac35e256b54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12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218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3 minutes </vt:lpstr>
      <vt:lpstr>Today Agenda</vt:lpstr>
      <vt:lpstr>Chapter Test Expectation</vt:lpstr>
      <vt:lpstr>Ck12</vt:lpstr>
      <vt:lpstr>Kahoot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3 minutes </dc:title>
  <dc:creator>ailbay</dc:creator>
  <cp:lastModifiedBy>TMSA</cp:lastModifiedBy>
  <cp:revision>3</cp:revision>
  <dcterms:created xsi:type="dcterms:W3CDTF">2006-08-16T00:00:00Z</dcterms:created>
  <dcterms:modified xsi:type="dcterms:W3CDTF">2018-04-20T11:29:19Z</dcterms:modified>
</cp:coreProperties>
</file>