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Newton_Reading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quizlet.com/119634021/force-and-newtons-laws-of-motion-flash-cards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/>
          <a:lstStyle/>
          <a:p>
            <a:r>
              <a:rPr lang="en-US" dirty="0" smtClean="0"/>
              <a:t>Warm Up 5 minutes 4-24-17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229600" cy="44958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Newton’s </a:t>
            </a:r>
            <a:r>
              <a:rPr lang="en-US" dirty="0"/>
              <a:t>first law of motion states that an </a:t>
            </a:r>
            <a:r>
              <a:rPr lang="en-US" dirty="0" smtClean="0"/>
              <a:t>object………</a:t>
            </a:r>
          </a:p>
          <a:p>
            <a:r>
              <a:rPr lang="en-US" b="1" dirty="0" smtClean="0"/>
              <a:t>Answer; -will continue to moving at the same velocity unless an outside force acts on it</a:t>
            </a:r>
          </a:p>
          <a:p>
            <a:r>
              <a:rPr lang="en-US" b="1" dirty="0" smtClean="0"/>
              <a:t>Will continue moving in a straight line unless an outside force acts on it. </a:t>
            </a:r>
          </a:p>
          <a:p>
            <a:r>
              <a:rPr lang="en-US" b="1" dirty="0" smtClean="0"/>
              <a:t>At rest will remain at rest unless acted on  by an outside force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3654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 minutes</a:t>
            </a:r>
          </a:p>
          <a:p>
            <a:r>
              <a:rPr lang="en-US" dirty="0" smtClean="0"/>
              <a:t>2) Instruction Time</a:t>
            </a:r>
          </a:p>
          <a:p>
            <a:r>
              <a:rPr lang="en-US" dirty="0" smtClean="0"/>
              <a:t>3) Classwork </a:t>
            </a:r>
          </a:p>
          <a:p>
            <a:r>
              <a:rPr lang="en-US" dirty="0" smtClean="0"/>
              <a:t>4) Quizlet Live</a:t>
            </a:r>
          </a:p>
          <a:p>
            <a:r>
              <a:rPr lang="en-US" dirty="0" smtClean="0"/>
              <a:t>5) Homework</a:t>
            </a:r>
          </a:p>
        </p:txBody>
      </p:sp>
    </p:spTree>
    <p:extLst>
      <p:ext uri="{BB962C8B-B14F-4D97-AF65-F5344CB8AC3E}">
        <p14:creationId xmlns:p14="http://schemas.microsoft.com/office/powerpoint/2010/main" val="80820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Reading Article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not write this packet. You are going to answer question at the end of last page. You are going to put your answer a piece of paper. </a:t>
            </a:r>
          </a:p>
          <a:p>
            <a:r>
              <a:rPr lang="en-US" dirty="0" smtClean="0"/>
              <a:t>Each question is 10 point. (Last two question is extra credit)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7299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Classwork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Define the term Dynamics.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Name 4 major accomplished that Sir Isaac Newton contributed to the field of science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Name the 5 main forces known to science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Which of the  main forces are most observable?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Where do nuclear and weak interaction forces occur?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one unusual thing about all forces?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inertia?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State Newton’s 1</a:t>
            </a:r>
            <a:r>
              <a:rPr lang="en-US" baseline="30000" dirty="0" smtClean="0"/>
              <a:t>st</a:t>
            </a:r>
            <a:r>
              <a:rPr lang="en-US" dirty="0" smtClean="0"/>
              <a:t> law of motion in words.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another name for Newton’s 1</a:t>
            </a:r>
            <a:r>
              <a:rPr lang="en-US" baseline="30000" dirty="0" smtClean="0"/>
              <a:t>st</a:t>
            </a:r>
            <a:r>
              <a:rPr lang="en-US" dirty="0" smtClean="0"/>
              <a:t> law of motion?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State Newton’s 2</a:t>
            </a:r>
            <a:r>
              <a:rPr lang="en-US" baseline="30000" dirty="0" smtClean="0"/>
              <a:t>nd</a:t>
            </a:r>
            <a:r>
              <a:rPr lang="en-US" dirty="0" smtClean="0"/>
              <a:t> law of motion in words.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Write this 2</a:t>
            </a:r>
            <a:r>
              <a:rPr lang="en-US" baseline="30000" dirty="0" smtClean="0"/>
              <a:t>nd</a:t>
            </a:r>
            <a:r>
              <a:rPr lang="en-US" dirty="0" smtClean="0"/>
              <a:t> law of motion as a formula and state what the letters in the equation stand for.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State Newton’s 3</a:t>
            </a:r>
            <a:r>
              <a:rPr lang="en-US" baseline="30000" dirty="0" smtClean="0"/>
              <a:t>rd</a:t>
            </a:r>
            <a:r>
              <a:rPr lang="en-US" dirty="0" smtClean="0"/>
              <a:t> law of motion in words. </a:t>
            </a:r>
          </a:p>
        </p:txBody>
      </p:sp>
    </p:spTree>
    <p:extLst>
      <p:ext uri="{BB962C8B-B14F-4D97-AF65-F5344CB8AC3E}">
        <p14:creationId xmlns:p14="http://schemas.microsoft.com/office/powerpoint/2010/main" val="131421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Answer;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1)Dynamics is the study of the forces which causes motion</a:t>
            </a:r>
          </a:p>
          <a:p>
            <a:r>
              <a:rPr lang="en-US" dirty="0" smtClean="0"/>
              <a:t>2) Binomial theorem, Universal gravitation , nature of the light, system for calculus. </a:t>
            </a:r>
          </a:p>
          <a:p>
            <a:r>
              <a:rPr lang="en-US" dirty="0" smtClean="0"/>
              <a:t>3) Gravitational , electric, magnetic, nuclear, weak interaction </a:t>
            </a:r>
          </a:p>
          <a:p>
            <a:r>
              <a:rPr lang="en-US" dirty="0" smtClean="0"/>
              <a:t>4) </a:t>
            </a:r>
            <a:r>
              <a:rPr lang="en-US" dirty="0"/>
              <a:t>Gravitational , electric, </a:t>
            </a:r>
            <a:r>
              <a:rPr lang="en-US" dirty="0" smtClean="0"/>
              <a:t>magnetic</a:t>
            </a:r>
            <a:r>
              <a:rPr lang="en-US" dirty="0"/>
              <a:t> </a:t>
            </a:r>
            <a:r>
              <a:rPr lang="en-US" dirty="0" smtClean="0"/>
              <a:t>forces</a:t>
            </a:r>
          </a:p>
          <a:p>
            <a:r>
              <a:rPr lang="en-US" dirty="0" smtClean="0"/>
              <a:t>5) They exist only inside of the nucleus</a:t>
            </a:r>
          </a:p>
          <a:p>
            <a:r>
              <a:rPr lang="en-US" dirty="0" smtClean="0"/>
              <a:t>6) Their ability to act through distances. </a:t>
            </a:r>
          </a:p>
          <a:p>
            <a:r>
              <a:rPr lang="en-US" dirty="0" smtClean="0"/>
              <a:t>7) Inertia is a body’s resistance to change in motion</a:t>
            </a:r>
          </a:p>
          <a:p>
            <a:r>
              <a:rPr lang="en-US" dirty="0" smtClean="0"/>
              <a:t>8) A body continues in its state of the rest, or of uniform motion in a straight line, unless it is acted open by a net external force. </a:t>
            </a:r>
          </a:p>
          <a:p>
            <a:r>
              <a:rPr lang="en-US" dirty="0" smtClean="0"/>
              <a:t>9) It is also known law of the inertia</a:t>
            </a:r>
          </a:p>
          <a:p>
            <a:r>
              <a:rPr lang="en-US" dirty="0" smtClean="0"/>
              <a:t>10) When an unbalanced force acts on a body, the body will be accelerated. </a:t>
            </a:r>
          </a:p>
          <a:p>
            <a:r>
              <a:rPr lang="en-US" dirty="0" smtClean="0"/>
              <a:t>11) F= m x a  F= Force m= mass a= acceleration</a:t>
            </a:r>
          </a:p>
          <a:p>
            <a:r>
              <a:rPr lang="en-US" dirty="0" smtClean="0"/>
              <a:t>12) Every force is accompanied by an equal and opposite force.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375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Quizlet Live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https://quizlet.com/119634021/force-and-newtons-laws-of-motion-flash-cards/</a:t>
            </a:r>
          </a:p>
        </p:txBody>
      </p:sp>
    </p:spTree>
    <p:extLst>
      <p:ext uri="{BB962C8B-B14F-4D97-AF65-F5344CB8AC3E}">
        <p14:creationId xmlns:p14="http://schemas.microsoft.com/office/powerpoint/2010/main" val="264862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Balanced and Unbalance Force</a:t>
            </a:r>
          </a:p>
          <a:p>
            <a:endParaRPr lang="en-US" dirty="0"/>
          </a:p>
          <a:p>
            <a:r>
              <a:rPr lang="en-US" dirty="0" smtClean="0"/>
              <a:t>Study Guide for the Unit test this Friday.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433</Words>
  <Application>Microsoft Office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Warm Up 5 minutes 4-24-17</vt:lpstr>
      <vt:lpstr>Today Agenda</vt:lpstr>
      <vt:lpstr>Reading Article</vt:lpstr>
      <vt:lpstr>Classwork </vt:lpstr>
      <vt:lpstr>Answer; </vt:lpstr>
      <vt:lpstr>Quizlet Live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5 minutes 4-24-17</dc:title>
  <dc:creator>TMSA</dc:creator>
  <cp:lastModifiedBy>TMSA</cp:lastModifiedBy>
  <cp:revision>4</cp:revision>
  <dcterms:created xsi:type="dcterms:W3CDTF">2006-08-16T00:00:00Z</dcterms:created>
  <dcterms:modified xsi:type="dcterms:W3CDTF">2017-04-24T17:42:20Z</dcterms:modified>
</cp:coreProperties>
</file>