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energy/formsofenergy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r>
              <a:rPr lang="en-US" sz="3200" dirty="0" smtClean="0"/>
              <a:t>Warm Up 5 minutes 4/25/18 Wednesday</a:t>
            </a:r>
            <a:br>
              <a:rPr lang="en-US" sz="3200" dirty="0" smtClean="0"/>
            </a:br>
            <a:r>
              <a:rPr lang="en-US" sz="3200" dirty="0" smtClean="0"/>
              <a:t>Write these examples.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086600" cy="38862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Type of Energy Example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Sound </a:t>
            </a:r>
            <a:r>
              <a:rPr lang="en-US" dirty="0" smtClean="0"/>
              <a:t>energy-plucking </a:t>
            </a:r>
            <a:r>
              <a:rPr lang="en-US" dirty="0"/>
              <a:t>a guitar string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Thermal </a:t>
            </a:r>
            <a:r>
              <a:rPr lang="en-US" dirty="0" smtClean="0"/>
              <a:t>energy-heat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Electrical </a:t>
            </a:r>
            <a:r>
              <a:rPr lang="en-US" dirty="0" smtClean="0"/>
              <a:t>energy-power </a:t>
            </a:r>
            <a:r>
              <a:rPr lang="en-US" dirty="0"/>
              <a:t>to televisions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Radiant </a:t>
            </a:r>
            <a:r>
              <a:rPr lang="en-US" dirty="0" smtClean="0"/>
              <a:t>energy-radio </a:t>
            </a:r>
            <a:r>
              <a:rPr lang="en-US" dirty="0"/>
              <a:t>waves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Nuclear </a:t>
            </a:r>
            <a:r>
              <a:rPr lang="en-US" dirty="0" smtClean="0"/>
              <a:t>energy-released </a:t>
            </a:r>
            <a:r>
              <a:rPr lang="en-US" dirty="0"/>
              <a:t>when the nuclei </a:t>
            </a:r>
            <a:r>
              <a:rPr lang="en-US" dirty="0" smtClean="0"/>
              <a:t>in uranium </a:t>
            </a:r>
            <a:r>
              <a:rPr lang="en-US" dirty="0"/>
              <a:t>atoms are split apart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72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Key Concept Builder 15 min</a:t>
            </a:r>
          </a:p>
          <a:p>
            <a:r>
              <a:rPr lang="en-US" dirty="0" smtClean="0"/>
              <a:t>3) Pop Quiz- Classwork 15 min</a:t>
            </a:r>
          </a:p>
          <a:p>
            <a:r>
              <a:rPr lang="en-US" dirty="0" smtClean="0"/>
              <a:t>4) Video (Brain Pop Kinetic Energy) 10 min</a:t>
            </a:r>
          </a:p>
          <a:p>
            <a:r>
              <a:rPr lang="en-US" dirty="0" smtClean="0"/>
              <a:t>6) Homework 3 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57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Concept Builder (page 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check mark</a:t>
            </a:r>
          </a:p>
          <a:p>
            <a:r>
              <a:rPr lang="en-US" b="1" dirty="0"/>
              <a:t>2. </a:t>
            </a:r>
            <a:r>
              <a:rPr lang="en-US" dirty="0"/>
              <a:t>check mark</a:t>
            </a:r>
          </a:p>
          <a:p>
            <a:r>
              <a:rPr lang="en-US" b="1" dirty="0"/>
              <a:t>3. </a:t>
            </a:r>
            <a:r>
              <a:rPr lang="en-US" dirty="0"/>
              <a:t>no check mark</a:t>
            </a:r>
          </a:p>
          <a:p>
            <a:r>
              <a:rPr lang="en-US" b="1" dirty="0"/>
              <a:t>4. </a:t>
            </a:r>
            <a:r>
              <a:rPr lang="en-US" dirty="0"/>
              <a:t>check mark</a:t>
            </a:r>
          </a:p>
          <a:p>
            <a:r>
              <a:rPr lang="en-US" b="1" dirty="0"/>
              <a:t>5. </a:t>
            </a:r>
            <a:r>
              <a:rPr lang="en-US" dirty="0"/>
              <a:t>check mark</a:t>
            </a:r>
          </a:p>
          <a:p>
            <a:r>
              <a:rPr lang="en-US" b="1" dirty="0"/>
              <a:t>6. </a:t>
            </a:r>
            <a:r>
              <a:rPr lang="en-US" dirty="0"/>
              <a:t>check mark</a:t>
            </a:r>
          </a:p>
          <a:p>
            <a:r>
              <a:rPr lang="en-US" b="1" dirty="0"/>
              <a:t>7. </a:t>
            </a:r>
            <a:r>
              <a:rPr lang="en-US" dirty="0"/>
              <a:t>check mark</a:t>
            </a:r>
          </a:p>
          <a:p>
            <a:r>
              <a:rPr lang="en-US" b="1" dirty="0"/>
              <a:t>8. </a:t>
            </a:r>
            <a:r>
              <a:rPr lang="en-US" dirty="0"/>
              <a:t>Answers will vary but may include a </a:t>
            </a:r>
            <a:r>
              <a:rPr lang="en-US" dirty="0" smtClean="0"/>
              <a:t>switch turning </a:t>
            </a:r>
            <a:r>
              <a:rPr lang="en-US" dirty="0"/>
              <a:t>on lights, a fire alarm going </a:t>
            </a:r>
            <a:r>
              <a:rPr lang="en-US" dirty="0" smtClean="0"/>
              <a:t>off, walking</a:t>
            </a:r>
            <a:r>
              <a:rPr lang="en-US" dirty="0"/>
              <a:t>, food being cooked, bicycles and </a:t>
            </a:r>
            <a:r>
              <a:rPr lang="en-US" dirty="0" smtClean="0"/>
              <a:t>cars moving</a:t>
            </a:r>
            <a:r>
              <a:rPr lang="en-US" dirty="0"/>
              <a:t>, picking up a dropped book, and </a:t>
            </a:r>
            <a:r>
              <a:rPr lang="en-US" dirty="0" smtClean="0"/>
              <a:t>the Sun </a:t>
            </a:r>
            <a:r>
              <a:rPr lang="en-US" dirty="0"/>
              <a:t>warming their skin.</a:t>
            </a:r>
          </a:p>
        </p:txBody>
      </p:sp>
    </p:spTree>
    <p:extLst>
      <p:ext uri="{BB962C8B-B14F-4D97-AF65-F5344CB8AC3E}">
        <p14:creationId xmlns:p14="http://schemas.microsoft.com/office/powerpoint/2010/main" val="148108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17)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a moving car</a:t>
            </a:r>
          </a:p>
          <a:p>
            <a:r>
              <a:rPr lang="en-US" b="1" dirty="0"/>
              <a:t>2. </a:t>
            </a:r>
            <a:r>
              <a:rPr lang="en-US" dirty="0"/>
              <a:t>a fast-moving soccer ball</a:t>
            </a:r>
          </a:p>
          <a:p>
            <a:r>
              <a:rPr lang="en-US" b="1" dirty="0"/>
              <a:t>3. </a:t>
            </a:r>
            <a:r>
              <a:rPr lang="en-US" dirty="0"/>
              <a:t>a 1,500-kg car traveling 30 m/s</a:t>
            </a:r>
          </a:p>
          <a:p>
            <a:r>
              <a:rPr lang="en-US" b="1" dirty="0"/>
              <a:t>4. </a:t>
            </a:r>
            <a:r>
              <a:rPr lang="en-US" dirty="0"/>
              <a:t>a 2,000-kg car traveling 15 m/s</a:t>
            </a:r>
          </a:p>
          <a:p>
            <a:r>
              <a:rPr lang="en-US" b="1" dirty="0"/>
              <a:t>5. </a:t>
            </a:r>
            <a:r>
              <a:rPr lang="en-US" dirty="0"/>
              <a:t>Possible answer: An object’s kinetic </a:t>
            </a:r>
            <a:r>
              <a:rPr lang="en-US" dirty="0" smtClean="0"/>
              <a:t>energy depends </a:t>
            </a:r>
            <a:r>
              <a:rPr lang="en-US" dirty="0"/>
              <a:t>on its mass and its </a:t>
            </a:r>
            <a:r>
              <a:rPr lang="en-US" dirty="0" smtClean="0"/>
              <a:t>speed</a:t>
            </a:r>
          </a:p>
          <a:p>
            <a:r>
              <a:rPr lang="en-US" b="1" dirty="0" smtClean="0"/>
              <a:t>6</a:t>
            </a:r>
            <a:r>
              <a:rPr lang="en-US" b="1" dirty="0"/>
              <a:t>. </a:t>
            </a:r>
            <a:r>
              <a:rPr lang="en-US" dirty="0"/>
              <a:t>Kinetic energy is the energy of motion, </a:t>
            </a:r>
            <a:r>
              <a:rPr lang="en-US" dirty="0" smtClean="0"/>
              <a:t>and potential </a:t>
            </a:r>
            <a:r>
              <a:rPr lang="en-US" dirty="0"/>
              <a:t>energy is stored energy.</a:t>
            </a:r>
          </a:p>
          <a:p>
            <a:r>
              <a:rPr lang="en-US" b="1" dirty="0"/>
              <a:t>7. </a:t>
            </a:r>
            <a:r>
              <a:rPr lang="en-US" dirty="0"/>
              <a:t>An object’s gravitational potential energy </a:t>
            </a:r>
            <a:r>
              <a:rPr lang="en-US" dirty="0" smtClean="0"/>
              <a:t>can be </a:t>
            </a:r>
            <a:r>
              <a:rPr lang="en-US" dirty="0"/>
              <a:t>increased by moving it to a greater height.</a:t>
            </a:r>
          </a:p>
          <a:p>
            <a:r>
              <a:rPr lang="en-US" b="1" dirty="0"/>
              <a:t>8. </a:t>
            </a:r>
            <a:r>
              <a:rPr lang="en-US" dirty="0"/>
              <a:t>The object with more gravitational </a:t>
            </a:r>
            <a:r>
              <a:rPr lang="en-US" dirty="0" smtClean="0"/>
              <a:t>potential energy </a:t>
            </a:r>
            <a:r>
              <a:rPr lang="en-US" dirty="0"/>
              <a:t>has more mass.</a:t>
            </a:r>
          </a:p>
          <a:p>
            <a:r>
              <a:rPr lang="en-US" b="1" dirty="0"/>
              <a:t>9. </a:t>
            </a:r>
            <a:r>
              <a:rPr lang="en-US" dirty="0"/>
              <a:t>Elastic potential energy is stored in </a:t>
            </a:r>
            <a:r>
              <a:rPr lang="en-US" dirty="0" smtClean="0"/>
              <a:t>objects that </a:t>
            </a:r>
            <a:r>
              <a:rPr lang="en-US" dirty="0"/>
              <a:t>are compressed or stretched.</a:t>
            </a:r>
          </a:p>
        </p:txBody>
      </p:sp>
    </p:spTree>
    <p:extLst>
      <p:ext uri="{BB962C8B-B14F-4D97-AF65-F5344CB8AC3E}">
        <p14:creationId xmlns:p14="http://schemas.microsoft.com/office/powerpoint/2010/main" val="285561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18)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T</a:t>
            </a:r>
          </a:p>
          <a:p>
            <a:r>
              <a:rPr lang="en-US" b="1" dirty="0"/>
              <a:t>2. </a:t>
            </a:r>
            <a:r>
              <a:rPr lang="en-US" dirty="0"/>
              <a:t>F, increase</a:t>
            </a:r>
          </a:p>
          <a:p>
            <a:r>
              <a:rPr lang="en-US" b="1" dirty="0"/>
              <a:t>3. </a:t>
            </a:r>
            <a:r>
              <a:rPr lang="en-US" dirty="0"/>
              <a:t>T</a:t>
            </a:r>
          </a:p>
          <a:p>
            <a:r>
              <a:rPr lang="en-US" b="1" dirty="0"/>
              <a:t>4. </a:t>
            </a:r>
            <a:r>
              <a:rPr lang="en-US" dirty="0"/>
              <a:t>T</a:t>
            </a:r>
          </a:p>
          <a:p>
            <a:r>
              <a:rPr lang="en-US" b="1" dirty="0"/>
              <a:t>5. </a:t>
            </a:r>
            <a:r>
              <a:rPr lang="en-US" dirty="0"/>
              <a:t>F, you to the object</a:t>
            </a:r>
          </a:p>
          <a:p>
            <a:r>
              <a:rPr lang="en-US" b="1" dirty="0"/>
              <a:t>6. </a:t>
            </a:r>
            <a:r>
              <a:rPr lang="en-US" dirty="0"/>
              <a:t>T</a:t>
            </a:r>
          </a:p>
          <a:p>
            <a:r>
              <a:rPr lang="en-US" b="1" dirty="0"/>
              <a:t>7. </a:t>
            </a:r>
            <a:r>
              <a:rPr lang="en-US" dirty="0"/>
              <a:t>F, the ball transfers energy to the pins</a:t>
            </a:r>
          </a:p>
          <a:p>
            <a:r>
              <a:rPr lang="en-US" b="1" dirty="0"/>
              <a:t>8. </a:t>
            </a:r>
            <a:r>
              <a:rPr lang="en-US" dirty="0"/>
              <a:t>F, kinetic energy</a:t>
            </a:r>
          </a:p>
          <a:p>
            <a:r>
              <a:rPr lang="en-US" b="1" dirty="0"/>
              <a:t>9. </a:t>
            </a:r>
            <a:r>
              <a:rPr lang="en-US" dirty="0"/>
              <a:t>T</a:t>
            </a:r>
          </a:p>
          <a:p>
            <a:r>
              <a:rPr lang="en-US" b="1" dirty="0"/>
              <a:t>10. </a:t>
            </a:r>
            <a:r>
              <a:rPr lang="en-US" dirty="0"/>
              <a:t>T</a:t>
            </a:r>
          </a:p>
          <a:p>
            <a:r>
              <a:rPr lang="en-US" b="1" dirty="0"/>
              <a:t>11. </a:t>
            </a:r>
            <a:r>
              <a:rPr lang="en-US" dirty="0"/>
              <a:t>T</a:t>
            </a:r>
          </a:p>
          <a:p>
            <a:r>
              <a:rPr lang="en-US" b="1" dirty="0"/>
              <a:t>12. </a:t>
            </a:r>
            <a:r>
              <a:rPr lang="en-US" dirty="0"/>
              <a:t>F, kinetic energy</a:t>
            </a:r>
          </a:p>
        </p:txBody>
      </p:sp>
    </p:spTree>
    <p:extLst>
      <p:ext uri="{BB962C8B-B14F-4D97-AF65-F5344CB8AC3E}">
        <p14:creationId xmlns:p14="http://schemas.microsoft.com/office/powerpoint/2010/main" val="391347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19)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mechanical</a:t>
            </a:r>
          </a:p>
          <a:p>
            <a:r>
              <a:rPr lang="en-US" b="1" dirty="0"/>
              <a:t>2. </a:t>
            </a:r>
            <a:r>
              <a:rPr lang="en-US" dirty="0"/>
              <a:t>mechanical</a:t>
            </a:r>
          </a:p>
          <a:p>
            <a:r>
              <a:rPr lang="en-US" b="1" dirty="0"/>
              <a:t>3. </a:t>
            </a:r>
            <a:r>
              <a:rPr lang="en-US" dirty="0"/>
              <a:t>(either is correct) sound, electrical</a:t>
            </a:r>
          </a:p>
          <a:p>
            <a:r>
              <a:rPr lang="en-US" b="1" dirty="0"/>
              <a:t>4. </a:t>
            </a:r>
            <a:r>
              <a:rPr lang="en-US" dirty="0"/>
              <a:t>thermal</a:t>
            </a:r>
          </a:p>
          <a:p>
            <a:r>
              <a:rPr lang="en-US" b="1" dirty="0"/>
              <a:t>5. </a:t>
            </a:r>
            <a:r>
              <a:rPr lang="en-US" dirty="0"/>
              <a:t>radiant</a:t>
            </a:r>
          </a:p>
          <a:p>
            <a:r>
              <a:rPr lang="en-US" b="1" dirty="0"/>
              <a:t>6. </a:t>
            </a:r>
            <a:r>
              <a:rPr lang="en-US" dirty="0"/>
              <a:t>radiant</a:t>
            </a:r>
          </a:p>
          <a:p>
            <a:r>
              <a:rPr lang="en-US" b="1" dirty="0"/>
              <a:t>7. </a:t>
            </a:r>
            <a:r>
              <a:rPr lang="en-US" dirty="0"/>
              <a:t>electrical</a:t>
            </a:r>
          </a:p>
          <a:p>
            <a:r>
              <a:rPr lang="en-US" b="1" dirty="0"/>
              <a:t>8. </a:t>
            </a:r>
            <a:r>
              <a:rPr lang="en-US" dirty="0"/>
              <a:t>radiant</a:t>
            </a:r>
          </a:p>
          <a:p>
            <a:r>
              <a:rPr lang="en-US" b="1" dirty="0"/>
              <a:t>9. </a:t>
            </a:r>
            <a:r>
              <a:rPr lang="en-US" dirty="0"/>
              <a:t>thermal</a:t>
            </a:r>
          </a:p>
          <a:p>
            <a:r>
              <a:rPr lang="en-US" b="1" dirty="0"/>
              <a:t>10. </a:t>
            </a:r>
            <a:r>
              <a:rPr lang="en-US" dirty="0"/>
              <a:t>nuclear</a:t>
            </a:r>
          </a:p>
          <a:p>
            <a:r>
              <a:rPr lang="en-US" b="1" dirty="0"/>
              <a:t>11. </a:t>
            </a:r>
            <a:r>
              <a:rPr lang="en-US" dirty="0"/>
              <a:t>(all are correct) sound, electrical, radiant</a:t>
            </a:r>
          </a:p>
          <a:p>
            <a:r>
              <a:rPr lang="en-US" b="1" dirty="0"/>
              <a:t>12. </a:t>
            </a:r>
            <a:r>
              <a:rPr lang="en-US" dirty="0"/>
              <a:t>(either is correct) mechanical, sound</a:t>
            </a:r>
          </a:p>
          <a:p>
            <a:r>
              <a:rPr lang="en-US" b="1" dirty="0"/>
              <a:t>13. </a:t>
            </a:r>
            <a:r>
              <a:rPr lang="en-US" dirty="0"/>
              <a:t>(all are correct) radiant, electrical, thermal,</a:t>
            </a:r>
          </a:p>
          <a:p>
            <a:r>
              <a:rPr lang="en-US" dirty="0"/>
              <a:t>sound</a:t>
            </a:r>
          </a:p>
        </p:txBody>
      </p:sp>
    </p:spTree>
    <p:extLst>
      <p:ext uri="{BB962C8B-B14F-4D97-AF65-F5344CB8AC3E}">
        <p14:creationId xmlns:p14="http://schemas.microsoft.com/office/powerpoint/2010/main" val="281334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 15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5 multiple choice 25 points</a:t>
            </a:r>
          </a:p>
          <a:p>
            <a:r>
              <a:rPr lang="en-US" dirty="0" smtClean="0"/>
              <a:t>There are 5 matching 25 points</a:t>
            </a:r>
          </a:p>
          <a:p>
            <a:r>
              <a:rPr lang="en-US" dirty="0" smtClean="0"/>
              <a:t>There are 5 completion 20 point</a:t>
            </a:r>
          </a:p>
          <a:p>
            <a:r>
              <a:rPr lang="en-US" dirty="0" smtClean="0"/>
              <a:t>There are two short answer 30 points.</a:t>
            </a:r>
          </a:p>
          <a:p>
            <a:r>
              <a:rPr lang="en-US" sz="3600" b="1" dirty="0" smtClean="0"/>
              <a:t> You can use your key concept builder notes but you cannot talk or copy someone answer- it will be violation and 0 as a grade!!!</a:t>
            </a:r>
          </a:p>
          <a:p>
            <a:r>
              <a:rPr lang="en-US" sz="3600" b="1" dirty="0" smtClean="0"/>
              <a:t>Good luck.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94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Brain Pop 10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Forms of Energy 1;52 second</a:t>
            </a:r>
          </a:p>
          <a:p>
            <a:r>
              <a:rPr lang="en-US" dirty="0" smtClean="0"/>
              <a:t>10 questions on </a:t>
            </a:r>
            <a:r>
              <a:rPr lang="en-US" dirty="0" err="1" smtClean="0"/>
              <a:t>plicker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1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Homework- School to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00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492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Up 5 minutes 4/25/18 Wednesday Write these examples. </vt:lpstr>
      <vt:lpstr>Today Agenda</vt:lpstr>
      <vt:lpstr>Key Concept Builder (page 16)</vt:lpstr>
      <vt:lpstr>Key Concept Builder (page 17) </vt:lpstr>
      <vt:lpstr>Key Concept Builder (page 18) </vt:lpstr>
      <vt:lpstr>Key Concept Builder (page 19) </vt:lpstr>
      <vt:lpstr>Pop Quiz 15 min</vt:lpstr>
      <vt:lpstr>Brain Pop 10 min</vt:lpstr>
      <vt:lpstr>Homework- School to Home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4/25/18 Wednesday Write these examples. </dc:title>
  <dc:creator>ailbay</dc:creator>
  <cp:lastModifiedBy>TMSA</cp:lastModifiedBy>
  <cp:revision>3</cp:revision>
  <dcterms:created xsi:type="dcterms:W3CDTF">2006-08-16T00:00:00Z</dcterms:created>
  <dcterms:modified xsi:type="dcterms:W3CDTF">2018-04-25T13:44:40Z</dcterms:modified>
</cp:coreProperties>
</file>