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nergy/energysources/" TargetMode="External"/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 4/27/18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153400" cy="5181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1. </a:t>
            </a:r>
            <a:r>
              <a:rPr lang="en-US" dirty="0"/>
              <a:t>Friction is a force that resists the sliding of</a:t>
            </a:r>
          </a:p>
          <a:p>
            <a:pPr algn="l"/>
            <a:r>
              <a:rPr lang="en-US" dirty="0"/>
              <a:t>two surfaces that are touching</a:t>
            </a:r>
          </a:p>
          <a:p>
            <a:pPr algn="l"/>
            <a:r>
              <a:rPr lang="en-US" b="1" dirty="0"/>
              <a:t>2. </a:t>
            </a:r>
            <a:r>
              <a:rPr lang="en-US" dirty="0"/>
              <a:t>This law states that energy can be transformed</a:t>
            </a:r>
          </a:p>
          <a:p>
            <a:pPr algn="l"/>
            <a:r>
              <a:rPr lang="en-US" dirty="0"/>
              <a:t>from one form into another or transferred</a:t>
            </a:r>
          </a:p>
          <a:p>
            <a:pPr algn="l"/>
            <a:r>
              <a:rPr lang="en-US" dirty="0"/>
              <a:t>from one region to another, but energy</a:t>
            </a:r>
          </a:p>
          <a:p>
            <a:pPr algn="l"/>
            <a:r>
              <a:rPr lang="en-US" dirty="0"/>
              <a:t>cannot be created or destroyed.</a:t>
            </a:r>
          </a:p>
          <a:p>
            <a:pPr algn="l"/>
            <a:r>
              <a:rPr lang="en-US" b="1" dirty="0"/>
              <a:t>3. </a:t>
            </a:r>
            <a:r>
              <a:rPr lang="en-US" dirty="0"/>
              <a:t>Radiant describes energy that is transmitted</a:t>
            </a:r>
          </a:p>
          <a:p>
            <a:pPr algn="l"/>
            <a:r>
              <a:rPr lang="en-US" dirty="0"/>
              <a:t>by electromagnetic waves.</a:t>
            </a:r>
          </a:p>
          <a:p>
            <a:pPr algn="l"/>
            <a:r>
              <a:rPr lang="en-US" b="1" dirty="0"/>
              <a:t>4. </a:t>
            </a:r>
            <a:r>
              <a:rPr lang="en-US" dirty="0"/>
              <a:t>Friction between two surfaces always</a:t>
            </a:r>
          </a:p>
          <a:p>
            <a:pPr algn="l"/>
            <a:r>
              <a:rPr lang="en-US" dirty="0"/>
              <a:t>transforms some mechanical energy into</a:t>
            </a:r>
          </a:p>
          <a:p>
            <a:pPr algn="l"/>
            <a:r>
              <a:rPr lang="en-US" dirty="0"/>
              <a:t>thermal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Key Concept Builder 15 min</a:t>
            </a:r>
          </a:p>
          <a:p>
            <a:r>
              <a:rPr lang="en-US" dirty="0" smtClean="0"/>
              <a:t>3) Check for Understanding- Lesson 2 15 min </a:t>
            </a:r>
          </a:p>
          <a:p>
            <a:r>
              <a:rPr lang="en-US" dirty="0" smtClean="0"/>
              <a:t>4) Video (Brain Pop) and </a:t>
            </a:r>
            <a:r>
              <a:rPr lang="en-US" dirty="0" err="1" smtClean="0"/>
              <a:t>Plicker</a:t>
            </a:r>
            <a:r>
              <a:rPr lang="en-US" dirty="0" smtClean="0"/>
              <a:t> 10min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47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38)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electrical energy, thermal energy</a:t>
            </a:r>
          </a:p>
          <a:p>
            <a:r>
              <a:rPr lang="en-US" b="1" dirty="0"/>
              <a:t>2. </a:t>
            </a:r>
            <a:r>
              <a:rPr lang="en-US" dirty="0"/>
              <a:t>electrical energy, radiant energy, sound energy</a:t>
            </a:r>
          </a:p>
          <a:p>
            <a:r>
              <a:rPr lang="en-US" b="1" dirty="0"/>
              <a:t>3. </a:t>
            </a:r>
            <a:r>
              <a:rPr lang="en-US" dirty="0"/>
              <a:t>electrical energy, thermal energy</a:t>
            </a:r>
          </a:p>
          <a:p>
            <a:r>
              <a:rPr lang="en-US" b="1" dirty="0"/>
              <a:t>4. </a:t>
            </a:r>
            <a:r>
              <a:rPr lang="en-US" dirty="0"/>
              <a:t>electrical energy, radiant energy, </a:t>
            </a:r>
            <a:r>
              <a:rPr lang="en-US" dirty="0" smtClean="0"/>
              <a:t>thermal energy</a:t>
            </a:r>
            <a:endParaRPr lang="en-US" dirty="0"/>
          </a:p>
          <a:p>
            <a:r>
              <a:rPr lang="en-US" b="1" dirty="0"/>
              <a:t>5. </a:t>
            </a:r>
            <a:r>
              <a:rPr lang="en-US" dirty="0"/>
              <a:t>Answers will vary but should not </a:t>
            </a:r>
            <a:r>
              <a:rPr lang="en-US" dirty="0" smtClean="0"/>
              <a:t>include electrical </a:t>
            </a:r>
            <a:r>
              <a:rPr lang="en-US" dirty="0"/>
              <a:t>energy. Possible answer: </a:t>
            </a:r>
            <a:r>
              <a:rPr lang="en-US" dirty="0" smtClean="0"/>
              <a:t>Energy changes </a:t>
            </a:r>
            <a:r>
              <a:rPr lang="en-US" dirty="0"/>
              <a:t>from radiant energy to </a:t>
            </a:r>
            <a:r>
              <a:rPr lang="en-US" dirty="0" smtClean="0"/>
              <a:t>thermal energy </a:t>
            </a:r>
            <a:r>
              <a:rPr lang="en-US" dirty="0"/>
              <a:t>when the Sun shines on objects.</a:t>
            </a:r>
          </a:p>
          <a:p>
            <a:r>
              <a:rPr lang="en-US" b="1" dirty="0"/>
              <a:t>6. </a:t>
            </a:r>
            <a:r>
              <a:rPr lang="en-US" dirty="0"/>
              <a:t>Energy can be transformed from one </a:t>
            </a:r>
            <a:r>
              <a:rPr lang="en-US" dirty="0" smtClean="0"/>
              <a:t>form into </a:t>
            </a:r>
            <a:r>
              <a:rPr lang="en-US" dirty="0"/>
              <a:t>another or transferred from one </a:t>
            </a:r>
            <a:r>
              <a:rPr lang="en-US" dirty="0" smtClean="0"/>
              <a:t>region to </a:t>
            </a:r>
            <a:r>
              <a:rPr lang="en-US" dirty="0"/>
              <a:t>another. Energy cannot be created </a:t>
            </a:r>
            <a:r>
              <a:rPr lang="en-US" dirty="0" smtClean="0"/>
              <a:t>or destroyed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4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39)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and E</a:t>
            </a:r>
          </a:p>
          <a:p>
            <a:r>
              <a:rPr lang="en-US" b="1" dirty="0"/>
              <a:t>2. </a:t>
            </a:r>
            <a:r>
              <a:rPr lang="en-US" dirty="0"/>
              <a:t>C</a:t>
            </a:r>
          </a:p>
          <a:p>
            <a:r>
              <a:rPr lang="en-US" b="1" dirty="0"/>
              <a:t>3. </a:t>
            </a:r>
            <a:r>
              <a:rPr lang="en-US" dirty="0"/>
              <a:t>D</a:t>
            </a:r>
          </a:p>
          <a:p>
            <a:r>
              <a:rPr lang="en-US" b="1" dirty="0"/>
              <a:t>4. </a:t>
            </a:r>
            <a:r>
              <a:rPr lang="en-US" dirty="0"/>
              <a:t>C</a:t>
            </a:r>
          </a:p>
          <a:p>
            <a:r>
              <a:rPr lang="en-US" b="1" dirty="0"/>
              <a:t>5. </a:t>
            </a:r>
            <a:r>
              <a:rPr lang="en-US" dirty="0"/>
              <a:t>A and E</a:t>
            </a:r>
          </a:p>
          <a:p>
            <a:r>
              <a:rPr lang="en-US" b="1" dirty="0"/>
              <a:t>6. </a:t>
            </a:r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3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40)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The kinetic energy transforms into </a:t>
            </a:r>
            <a:r>
              <a:rPr lang="en-US" dirty="0" smtClean="0"/>
              <a:t>thermal energy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total amount of energy never changes.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friction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Possible answer: Friction is helpful </a:t>
            </a:r>
            <a:r>
              <a:rPr lang="en-US" dirty="0" smtClean="0"/>
              <a:t>when you </a:t>
            </a:r>
            <a:r>
              <a:rPr lang="en-US" dirty="0"/>
              <a:t>need to stop. It transforms some of </a:t>
            </a:r>
            <a:r>
              <a:rPr lang="en-US" dirty="0" smtClean="0"/>
              <a:t>the mechanical </a:t>
            </a:r>
            <a:r>
              <a:rPr lang="en-US" dirty="0"/>
              <a:t>energy into thermal energy </a:t>
            </a:r>
            <a:r>
              <a:rPr lang="en-US" dirty="0" smtClean="0"/>
              <a:t>and allows </a:t>
            </a:r>
            <a:r>
              <a:rPr lang="en-US" dirty="0"/>
              <a:t>you to stop.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dirty="0"/>
              <a:t>Apply a lubricant (oil, grease, or </a:t>
            </a:r>
            <a:r>
              <a:rPr lang="en-US" dirty="0" smtClean="0"/>
              <a:t>graphite to </a:t>
            </a:r>
            <a:r>
              <a:rPr lang="en-US" dirty="0"/>
              <a:t>surfaces that rub against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8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41)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 smtClean="0"/>
              <a:t>Thermal </a:t>
            </a:r>
            <a:r>
              <a:rPr lang="en-US" dirty="0"/>
              <a:t>energy is </a:t>
            </a:r>
            <a:r>
              <a:rPr lang="en-US" dirty="0" smtClean="0"/>
              <a:t>used to </a:t>
            </a:r>
            <a:r>
              <a:rPr lang="en-US" dirty="0"/>
              <a:t>cook food on a gas or electric stove. A </a:t>
            </a:r>
            <a:r>
              <a:rPr lang="en-US" dirty="0" smtClean="0"/>
              <a:t>gas stove </a:t>
            </a:r>
            <a:r>
              <a:rPr lang="en-US" dirty="0"/>
              <a:t>transforms chemical energy </a:t>
            </a:r>
            <a:r>
              <a:rPr lang="en-US" dirty="0" smtClean="0"/>
              <a:t>into thermal </a:t>
            </a:r>
            <a:r>
              <a:rPr lang="en-US" dirty="0"/>
              <a:t>energy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Possible answer: Chemical energy </a:t>
            </a:r>
            <a:r>
              <a:rPr lang="en-US" dirty="0" smtClean="0"/>
              <a:t>stored in </a:t>
            </a:r>
            <a:r>
              <a:rPr lang="en-US" dirty="0"/>
              <a:t>food is used when I eat food. The </a:t>
            </a:r>
            <a:r>
              <a:rPr lang="en-US" dirty="0" smtClean="0"/>
              <a:t>chemical energy </a:t>
            </a:r>
            <a:r>
              <a:rPr lang="en-US" dirty="0"/>
              <a:t>is changed to kinetic energy </a:t>
            </a:r>
            <a:r>
              <a:rPr lang="en-US" dirty="0" smtClean="0"/>
              <a:t>for movement </a:t>
            </a:r>
            <a:r>
              <a:rPr lang="en-US" dirty="0"/>
              <a:t>and thermal energy to keep </a:t>
            </a:r>
            <a:r>
              <a:rPr lang="en-US" dirty="0" smtClean="0"/>
              <a:t>me warm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Possible answer: People use radiant </a:t>
            </a:r>
            <a:r>
              <a:rPr lang="en-US" dirty="0" smtClean="0"/>
              <a:t>energy when </a:t>
            </a:r>
            <a:r>
              <a:rPr lang="en-US" dirty="0"/>
              <a:t>they use a cell phone. The </a:t>
            </a:r>
            <a:r>
              <a:rPr lang="en-US" dirty="0" smtClean="0"/>
              <a:t>radiant energy </a:t>
            </a:r>
            <a:r>
              <a:rPr lang="en-US" dirty="0"/>
              <a:t>is changed to sound energy.</a:t>
            </a:r>
          </a:p>
          <a:p>
            <a:pPr marL="0" indent="0">
              <a:buNone/>
            </a:pPr>
            <a:r>
              <a:rPr lang="en-US" b="1" dirty="0"/>
              <a:t>d. </a:t>
            </a:r>
            <a:r>
              <a:rPr lang="en-US" dirty="0"/>
              <a:t>Possible answer: Electrical energy is used </a:t>
            </a:r>
            <a:r>
              <a:rPr lang="en-US" dirty="0" smtClean="0"/>
              <a:t>to run </a:t>
            </a:r>
            <a:r>
              <a:rPr lang="en-US" dirty="0"/>
              <a:t>a handheld video game. Chemical </a:t>
            </a:r>
            <a:r>
              <a:rPr lang="en-US" dirty="0" smtClean="0"/>
              <a:t>energy in </a:t>
            </a:r>
            <a:r>
              <a:rPr lang="en-US" dirty="0"/>
              <a:t>batteries transforms into electrical </a:t>
            </a:r>
            <a:r>
              <a:rPr lang="en-US" dirty="0" smtClean="0"/>
              <a:t>energy. The </a:t>
            </a:r>
            <a:r>
              <a:rPr lang="en-US" dirty="0"/>
              <a:t>electrical energy transforms into </a:t>
            </a:r>
            <a:r>
              <a:rPr lang="en-US" dirty="0" smtClean="0"/>
              <a:t>radiant energy </a:t>
            </a:r>
            <a:r>
              <a:rPr lang="en-US" dirty="0"/>
              <a:t>and sound energy.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Thermal energy is released when </a:t>
            </a:r>
            <a:r>
              <a:rPr lang="en-US" dirty="0" smtClean="0"/>
              <a:t>electrical energy </a:t>
            </a:r>
            <a:r>
              <a:rPr lang="en-US" dirty="0"/>
              <a:t>is changed to radiant energy in </a:t>
            </a:r>
            <a:r>
              <a:rPr lang="en-US" dirty="0" smtClean="0"/>
              <a:t>a lightbulb</a:t>
            </a:r>
            <a:r>
              <a:rPr lang="en-US" dirty="0"/>
              <a:t>. This thermal energy spreads </a:t>
            </a:r>
            <a:r>
              <a:rPr lang="en-US" dirty="0" smtClean="0"/>
              <a:t>into the </a:t>
            </a:r>
            <a:r>
              <a:rPr lang="en-US" dirty="0"/>
              <a:t>air and cannot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multiple choice 25 point</a:t>
            </a:r>
          </a:p>
          <a:p>
            <a:r>
              <a:rPr lang="en-US" dirty="0" smtClean="0"/>
              <a:t>5 matching 25 points</a:t>
            </a:r>
          </a:p>
          <a:p>
            <a:r>
              <a:rPr lang="en-US" dirty="0" smtClean="0"/>
              <a:t>5 completion 20 points</a:t>
            </a:r>
          </a:p>
          <a:p>
            <a:r>
              <a:rPr lang="en-US" dirty="0" smtClean="0"/>
              <a:t>3 short answer 30 points</a:t>
            </a:r>
          </a:p>
          <a:p>
            <a:r>
              <a:rPr lang="en-US" b="1" dirty="0"/>
              <a:t>You can use your notes but you cannot talk or copy someone answer- it will be violation and 0 as a grade!!!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2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of Energy 1;52 second</a:t>
            </a:r>
          </a:p>
          <a:p>
            <a:r>
              <a:rPr lang="en-US" dirty="0" smtClean="0"/>
              <a:t>10 questions on </a:t>
            </a:r>
            <a:r>
              <a:rPr lang="en-US" dirty="0" err="1" smtClean="0"/>
              <a:t>plicker</a:t>
            </a:r>
            <a:r>
              <a:rPr lang="en-US" dirty="0" smtClean="0"/>
              <a:t>.</a:t>
            </a:r>
          </a:p>
          <a:p>
            <a:r>
              <a:rPr lang="en-US" dirty="0"/>
              <a:t>Sources of Energy </a:t>
            </a:r>
          </a:p>
          <a:p>
            <a:r>
              <a:rPr lang="en-US" dirty="0">
                <a:hlinkClick r:id="rId3"/>
              </a:rPr>
              <a:t>https://www.brainpop.com/science/energy/energysources/</a:t>
            </a:r>
            <a:endParaRPr lang="en-US" dirty="0"/>
          </a:p>
          <a:p>
            <a:r>
              <a:rPr lang="en-US" dirty="0" err="1"/>
              <a:t>Plicker</a:t>
            </a:r>
            <a:endParaRPr lang="en-US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5 min 4/27/18 Friday</vt:lpstr>
      <vt:lpstr>Today Agenda</vt:lpstr>
      <vt:lpstr>Key Concept Builder (page 38) </vt:lpstr>
      <vt:lpstr>Key Concept Builder (page 39) </vt:lpstr>
      <vt:lpstr>Key Concept Builder (page 40) </vt:lpstr>
      <vt:lpstr>Key Concept Builder (page 41) </vt:lpstr>
      <vt:lpstr>Check For Understanding 15 min </vt:lpstr>
      <vt:lpstr>Brain Pop 10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 4/27/18 Friday</dc:title>
  <dc:creator>ailbay</dc:creator>
  <cp:lastModifiedBy>TMSA</cp:lastModifiedBy>
  <cp:revision>1</cp:revision>
  <dcterms:created xsi:type="dcterms:W3CDTF">2006-08-16T00:00:00Z</dcterms:created>
  <dcterms:modified xsi:type="dcterms:W3CDTF">2018-04-26T13:54:16Z</dcterms:modified>
</cp:coreProperties>
</file>