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7"/>
  </p:normalViewPr>
  <p:slideViewPr>
    <p:cSldViewPr snapToGrid="0" snapToObjects="1">
      <p:cViewPr>
        <p:scale>
          <a:sx n="60" d="100"/>
          <a:sy n="60" d="100"/>
        </p:scale>
        <p:origin x="-204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228D3-A5A5-5641-8EC5-24EBDAFD1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9D02BF-3EEF-7346-9193-C9FBADCE9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EDE660-0F50-404C-9CD9-E29EF301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54E4D7-FA09-0B4B-9692-4AEBDC85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9820F9-EBE3-944A-89E9-92A73EE4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4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7F2CC3-5B88-3A4C-965E-A3E0A81C9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FAE405A-AF9C-914D-A3AB-DCA706E6E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1E1944-1277-7B43-882B-8BAC487C8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BA440F-0A4A-AC4E-9CCA-5F680DE8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D8ABD5-79E0-BD46-8D2C-5FA43D7F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8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FB318B0-D315-E944-B07F-6B38303C2D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D8F100-F810-7B48-93BC-18F42E2A8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607410-706B-2141-8B47-4AD3B08A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A2F01E-F72F-E143-9E14-E3EA2DFC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7E2ADF-0D55-C943-8A9D-0769C85C0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4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497D5-E5A5-344C-BED7-02237756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E385AF-7AB5-1E4A-8FA0-612495B11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5B4226-5D1D-4D40-9A93-64249181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BB4111-2D6B-C04C-9370-0FAF0495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7B949F-1A5E-614D-8AC8-68EC7CF7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8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D3FBCE-01FD-F944-808F-85CDE4435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0F3E73-F979-3E4E-981B-C8C9F068F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5F3C48-9F3C-AF4C-9F9F-D60F2B79B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AC96F8-D6C0-8B47-820D-0EC600B37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24AFB1-424B-CB4E-8AC3-2E213351F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6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8A1078-BC7C-0E4A-8328-77A63943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16303E-1856-0E49-AF44-95004D5AA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055F3E5-F248-A64D-BADF-CE4ACA270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BF6F1C-A67C-B74C-B5E6-3175508B4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C08C21-8CB7-3F41-A030-851A53B6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0A8206-5BD4-A642-97CC-FAAC28B7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1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D48A91-2226-AD40-B067-80ADB1EF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D9BAD6-66A5-4748-A303-49CDBAD45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65D6C2-F044-9A49-BF10-D66794DDF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F8BA0E-5770-604D-8730-10F36F6A2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D6C2E7-5009-0443-87EB-DA5CB5D21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D93720A-0863-BC47-9037-F3B6EC4B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C86E8EE-BBD7-5841-8E51-E623259D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1C44197-8968-F94F-BB00-9E22C2DF2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5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FE1C8-BD9F-984D-822A-A5344E1DC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46D6D72-A936-FA44-9139-D13C731F8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FA4109-5841-B448-80D3-1CD1BCBC0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822DCC-B706-6B4B-9E2D-4B713753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2493D43-50E7-524A-9758-DE3901832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0D3E6C-F6C3-874D-8388-0C641148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4B3EF6-F385-7C4B-BAF8-B4D4A3AC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A7F8C2-45E4-5249-8D72-150F9BBC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8EF6C3-5357-8542-A142-D5DEF2665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BCB618-5204-DF4F-9E4E-5F494600E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D935A0-2920-2A4B-997A-17AB92E3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AF84C0-C4E4-024D-B814-26C6BC6B6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2FC16A-841A-AE48-9A9C-CE388EF7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63D2C7-5EFA-9E4F-9A5A-54A4BB8BA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3675F96-E3BC-A340-B352-525AAFC55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D8CE38-44BB-7F45-A8C3-DB281FCB4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CE21C8-309D-2446-9BDA-3C5750DE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D2D52F-51F3-2448-88F1-0F45AA4D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6820B0-5AB2-E248-9C3E-B56349A3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7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14E94A4-A2E9-544C-8C6B-389BD83B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10E284-745D-7648-9FBD-A22A25300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F67636-9E89-A44A-A88B-4A677E08C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BD24-6202-EB4B-9E69-20160786B76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039B0D-58A2-3D4A-9EE0-71C3933B7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B12F2F-8CB8-5043-A043-09D02B61E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99A36-4D63-F146-9A8E-9AB4B787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zlet.live/" TargetMode="External"/><Relationship Id="rId2" Type="http://schemas.openxmlformats.org/officeDocument/2006/relationships/hyperlink" Target="https://quizlet.com/173334355/forms-of-energy-energy-transformations-flash-card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 smtClean="0"/>
              <a:t>Warm up 5 minutes 4/30/18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45" y="1213945"/>
            <a:ext cx="11251324" cy="508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33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600411"/>
          </a:xfrm>
        </p:spPr>
        <p:txBody>
          <a:bodyPr>
            <a:normAutofit/>
          </a:bodyPr>
          <a:lstStyle/>
          <a:p>
            <a:r>
              <a:rPr lang="en-US" sz="3600" dirty="0"/>
              <a:t>1 Slow, careful movements will help the climber avoid a fall. </a:t>
            </a:r>
            <a:endParaRPr lang="en-US" sz="3600" dirty="0" smtClean="0"/>
          </a:p>
          <a:p>
            <a:r>
              <a:rPr lang="en-US" sz="3600" dirty="0" smtClean="0"/>
              <a:t>2 </a:t>
            </a:r>
            <a:r>
              <a:rPr lang="en-US" sz="3600" dirty="0"/>
              <a:t>Food provides energy for the body. The climber needs energy for a long, difficult climb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3 She must lift any equipment she carries up the rock wall with her. The less she carries, the easier her climb will be</a:t>
            </a:r>
          </a:p>
        </p:txBody>
      </p:sp>
    </p:spTree>
    <p:extLst>
      <p:ext uri="{BB962C8B-B14F-4D97-AF65-F5344CB8AC3E}">
        <p14:creationId xmlns:p14="http://schemas.microsoft.com/office/powerpoint/2010/main" val="160352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A4992B-7122-594A-8A42-568F2AA1A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 Agenda-47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70BC6E-2CF3-E140-9EC0-2C6371137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Warm Up 5 minutes</a:t>
            </a:r>
          </a:p>
          <a:p>
            <a:r>
              <a:rPr lang="en-US" dirty="0"/>
              <a:t>2) Brain Pop-10 assignment 30 min</a:t>
            </a:r>
          </a:p>
          <a:p>
            <a:r>
              <a:rPr lang="en-US" dirty="0"/>
              <a:t>3) Quizlet Live (Energy Type) 12 </a:t>
            </a:r>
            <a:r>
              <a:rPr lang="en-US" dirty="0" smtClean="0"/>
              <a:t>min</a:t>
            </a:r>
          </a:p>
          <a:p>
            <a:r>
              <a:rPr lang="en-US" dirty="0" smtClean="0"/>
              <a:t>4) Homework ( Energy Transfer to Motion)- 5 questions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84B1CF-F29F-7542-8504-B7CA18B69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Brain Pop Assignments-30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10E3DE-F7A8-E14E-B47E-6ABB262D0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There are 10 assignments ( Each assignment 10 points). You have 30 minutes to finish.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Potential Energy Movie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Potential Energy Movie Quiz (review)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Potential Energy Challenge (review)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Kinetic Energy Movie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Kinetic Energy Movie Quiz (review)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Kinetic Energy Map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Forms of Energy Movie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Forms of Energy Movie Quiz (review)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Forms of Energy Map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Forms of Energy Simulation</a:t>
            </a:r>
          </a:p>
        </p:txBody>
      </p:sp>
    </p:spTree>
    <p:extLst>
      <p:ext uri="{BB962C8B-B14F-4D97-AF65-F5344CB8AC3E}">
        <p14:creationId xmlns:p14="http://schemas.microsoft.com/office/powerpoint/2010/main" val="6727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9A363-348A-2C49-976C-05D6BA26F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Quizlet Live- 12 minutes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670BC9-B0E8-854D-ABE5-8019AF169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https://quizlet.com/173334355/forms-of-energy-energy-transformations-flash-cards/</a:t>
            </a:r>
            <a:endParaRPr lang="en-US" dirty="0"/>
          </a:p>
          <a:p>
            <a:r>
              <a:rPr lang="en-US" dirty="0"/>
              <a:t>Go to </a:t>
            </a:r>
            <a:r>
              <a:rPr lang="en-US" dirty="0">
                <a:hlinkClick r:id="rId3"/>
              </a:rPr>
              <a:t>www.quizlet.live</a:t>
            </a:r>
            <a:endParaRPr lang="en-US" dirty="0"/>
          </a:p>
          <a:p>
            <a:r>
              <a:rPr lang="en-US" dirty="0"/>
              <a:t>You will enter the code on the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3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(Energy transform to motion)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09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204</Words>
  <Application>Microsoft Office PowerPoint</Application>
  <PresentationFormat>Custom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minutes 4/30/18 Monday</vt:lpstr>
      <vt:lpstr>Warm Up Answer</vt:lpstr>
      <vt:lpstr>Today Agenda-47 minutes</vt:lpstr>
      <vt:lpstr>Brain Pop Assignments-30 min</vt:lpstr>
      <vt:lpstr>Quizlet Live- 12 minutes </vt:lpstr>
      <vt:lpstr>Homework (Energy transform to motion)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4-30-18 Monday5 min Bell Ringer Explain what happened kinetic and thermal energy during the process.</dc:title>
  <dc:creator>ahmet ilbay</dc:creator>
  <cp:lastModifiedBy>TMSA</cp:lastModifiedBy>
  <cp:revision>3</cp:revision>
  <dcterms:created xsi:type="dcterms:W3CDTF">2018-04-30T02:09:54Z</dcterms:created>
  <dcterms:modified xsi:type="dcterms:W3CDTF">2018-04-30T11:31:09Z</dcterms:modified>
</cp:coreProperties>
</file>