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gYF5azO6j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990600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gravity and friction? Give us a daily life example.</a:t>
            </a:r>
          </a:p>
          <a:p>
            <a:r>
              <a:rPr lang="en-US" dirty="0" smtClean="0"/>
              <a:t>Answer;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While </a:t>
            </a:r>
            <a:r>
              <a:rPr lang="en-US" b="1" dirty="0">
                <a:solidFill>
                  <a:srgbClr val="FF0000"/>
                </a:solidFill>
              </a:rPr>
              <a:t>sliding down a hill in a sled, the force of gravity causes the sled to accelerate down the hill. The force of friction eventually causes the sled to stop. </a:t>
            </a:r>
          </a:p>
        </p:txBody>
      </p:sp>
    </p:spTree>
    <p:extLst>
      <p:ext uri="{BB962C8B-B14F-4D97-AF65-F5344CB8AC3E}">
        <p14:creationId xmlns:p14="http://schemas.microsoft.com/office/powerpoint/2010/main" val="17759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Balloon Car Project 40 min </a:t>
            </a:r>
          </a:p>
          <a:p>
            <a:endParaRPr lang="en-US" dirty="0"/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1) Weekly Homework due is Thursday </a:t>
            </a:r>
          </a:p>
          <a:p>
            <a:pPr algn="ctr"/>
            <a:r>
              <a:rPr lang="en-US" dirty="0" smtClean="0"/>
              <a:t>2) Force Quiz (Chapter 2 ) is Thursday</a:t>
            </a:r>
          </a:p>
          <a:p>
            <a:pPr algn="ctr"/>
            <a:r>
              <a:rPr lang="en-US" dirty="0" smtClean="0"/>
              <a:t>3) Field Trip on Wednesday (A’s and B’s honor </a:t>
            </a:r>
            <a:r>
              <a:rPr lang="en-US" smtClean="0"/>
              <a:t>all- </a:t>
            </a:r>
            <a:r>
              <a:rPr lang="en-US" smtClean="0"/>
              <a:t>Sub packet </a:t>
            </a:r>
            <a:r>
              <a:rPr lang="en-US" dirty="0" smtClean="0"/>
              <a:t>will given and graded)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Balloon Car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1) Get with your group mates or individually</a:t>
            </a:r>
          </a:p>
          <a:p>
            <a:pPr marL="0" indent="0">
              <a:buNone/>
            </a:pPr>
            <a:r>
              <a:rPr lang="en-US" sz="2400" dirty="0" smtClean="0"/>
              <a:t>2) You will start your project but I will show you a tutorial first.</a:t>
            </a:r>
          </a:p>
          <a:p>
            <a:pPr marL="0" indent="0">
              <a:buNone/>
            </a:pPr>
            <a:r>
              <a:rPr lang="en-US" sz="2400" dirty="0" smtClean="0"/>
              <a:t>3) There are four type of grades you will able to get today.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Complete balloon car without motion=70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You need to three successful run to get 100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(70+30=100)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Incomplete balloon car will get 50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Student or group didn’t bring materials at all will get 0 (enjoy your big fat 0 on the PowerSchool)</a:t>
            </a:r>
          </a:p>
          <a:p>
            <a:pPr marL="0" indent="0">
              <a:buNone/>
            </a:pPr>
            <a:r>
              <a:rPr lang="en-US" sz="2400" dirty="0" smtClean="0"/>
              <a:t>Yes you can complete this project and show me til</a:t>
            </a:r>
            <a:r>
              <a:rPr lang="en-US" sz="2400" dirty="0" smtClean="0"/>
              <a:t>l Thursday (4/18/19) however I will put your current grade </a:t>
            </a:r>
            <a:r>
              <a:rPr lang="en-US" sz="2400" b="1" u="sng" dirty="0" smtClean="0"/>
              <a:t>TODAY!!!!! (IT CAN CHANGE WHEN YOU SHOW YOUR PROJECT)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8173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</vt:lpstr>
      <vt:lpstr>Today Agenda</vt:lpstr>
      <vt:lpstr>Balloon Car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Ahmet ilbay</dc:creator>
  <cp:lastModifiedBy>Ahmet ilbay</cp:lastModifiedBy>
  <cp:revision>4</cp:revision>
  <dcterms:created xsi:type="dcterms:W3CDTF">2006-08-16T00:00:00Z</dcterms:created>
  <dcterms:modified xsi:type="dcterms:W3CDTF">2019-04-15T12:21:57Z</dcterms:modified>
</cp:coreProperties>
</file>