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458200" cy="1066800"/>
          </a:xfrm>
        </p:spPr>
        <p:txBody>
          <a:bodyPr/>
          <a:lstStyle/>
          <a:p>
            <a:r>
              <a:rPr lang="en-US" dirty="0" smtClean="0"/>
              <a:t>Warm Up 3 min 4/18/19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Wednesday Warm Up </a:t>
            </a:r>
          </a:p>
          <a:p>
            <a:r>
              <a:rPr lang="en-US" dirty="0" smtClean="0"/>
              <a:t>Give an daily life example of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 of motion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  <a:r>
              <a:rPr lang="en-US" b="1" dirty="0">
                <a:solidFill>
                  <a:srgbClr val="FF0000"/>
                </a:solidFill>
              </a:rPr>
              <a:t> If you use the same force to push a truck and push a car, the car will have more acceleration than the truck, because the car has less mass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Thursday Warm Up </a:t>
            </a:r>
          </a:p>
          <a:p>
            <a:r>
              <a:rPr lang="en-US" dirty="0"/>
              <a:t>Give an daily life example of Newton’s </a:t>
            </a:r>
            <a:r>
              <a:rPr lang="en-US" dirty="0" smtClean="0"/>
              <a:t>3rd </a:t>
            </a:r>
            <a:r>
              <a:rPr lang="en-US" dirty="0"/>
              <a:t>law of </a:t>
            </a:r>
            <a:r>
              <a:rPr lang="en-US" dirty="0" smtClean="0"/>
              <a:t>motion.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when you jump, your legs apply a force to the ground, and the ground applies and equal and opposite reaction force that propels you into the air.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Chapter Quiz 20 min (15 questions)</a:t>
            </a:r>
          </a:p>
          <a:p>
            <a:r>
              <a:rPr lang="en-US" dirty="0" smtClean="0"/>
              <a:t>3) Brain Pop / Moby Max 20 min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1) Weekly Homework Due is today</a:t>
            </a:r>
          </a:p>
          <a:p>
            <a:pPr algn="ctr"/>
            <a:r>
              <a:rPr lang="en-US" dirty="0" smtClean="0"/>
              <a:t>2)Chapter Quiz is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Force Quiz-20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Room Name;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 and </a:t>
            </a:r>
            <a:r>
              <a:rPr lang="en-US" dirty="0" err="1" smtClean="0"/>
              <a:t>Blufordtmsa</a:t>
            </a:r>
            <a:endParaRPr lang="en-US" dirty="0" smtClean="0"/>
          </a:p>
          <a:p>
            <a:r>
              <a:rPr lang="en-US" dirty="0" smtClean="0"/>
              <a:t>3) Your ID is same is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When you finish your quiz you can go to </a:t>
            </a:r>
            <a:r>
              <a:rPr lang="en-US" dirty="0" err="1" smtClean="0"/>
              <a:t>Brainpop</a:t>
            </a:r>
            <a:r>
              <a:rPr lang="en-US" dirty="0" smtClean="0"/>
              <a:t> or </a:t>
            </a:r>
            <a:r>
              <a:rPr lang="en-US" dirty="0" err="1" smtClean="0"/>
              <a:t>Mobymax</a:t>
            </a:r>
            <a:r>
              <a:rPr lang="en-US" dirty="0" smtClean="0"/>
              <a:t>. (Each assignment will be additional 20 points your quiz score. Thank you)</a:t>
            </a:r>
          </a:p>
          <a:p>
            <a:r>
              <a:rPr lang="en-US" dirty="0" smtClean="0"/>
              <a:t>Let me know if you don’t know your username for both.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3 min 4/18/19 </vt:lpstr>
      <vt:lpstr>Today Agenda</vt:lpstr>
      <vt:lpstr>Chapter 2 Force Quiz-20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4/18/19 </dc:title>
  <dc:creator>Ahmet ilbay</dc:creator>
  <cp:lastModifiedBy>Ahmet ilbay</cp:lastModifiedBy>
  <cp:revision>3</cp:revision>
  <dcterms:created xsi:type="dcterms:W3CDTF">2006-08-16T00:00:00Z</dcterms:created>
  <dcterms:modified xsi:type="dcterms:W3CDTF">2019-04-15T12:42:01Z</dcterms:modified>
</cp:coreProperties>
</file>