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qf8m7xNvLg&amp;t=10s" TargetMode="External"/><Relationship Id="rId2" Type="http://schemas.openxmlformats.org/officeDocument/2006/relationships/hyperlink" Target="https://www.youtube.com/watch?v=4dCrkp8qgLU&amp;t=29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2000"/>
          </a:xfrm>
        </p:spPr>
        <p:txBody>
          <a:bodyPr/>
          <a:lstStyle/>
          <a:p>
            <a:r>
              <a:rPr lang="en-US" dirty="0" smtClean="0"/>
              <a:t>4/2/19 Tuesday 3 min Warm Up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90600"/>
            <a:ext cx="8486775" cy="536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275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D. Summarizing 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b="1" u="sng" dirty="0"/>
              <a:t>Position</a:t>
            </a:r>
            <a:r>
              <a:rPr lang="en-US" dirty="0"/>
              <a:t> can be described by one’s direction and distance from a reference point.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Distance and displacement can be compared to find one’s average </a:t>
            </a:r>
            <a:r>
              <a:rPr lang="en-US" b="1" u="sng" dirty="0"/>
              <a:t>speed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Speed and direction describe one’s </a:t>
            </a:r>
            <a:r>
              <a:rPr lang="en-US" b="1" u="sng" dirty="0"/>
              <a:t>velocity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If one’s velocity is </a:t>
            </a:r>
            <a:r>
              <a:rPr lang="en-US" b="1" u="sng" dirty="0"/>
              <a:t>changing</a:t>
            </a:r>
            <a:r>
              <a:rPr lang="en-US" dirty="0"/>
              <a:t>, that person is accelerating</a:t>
            </a:r>
          </a:p>
        </p:txBody>
      </p:sp>
    </p:spTree>
    <p:extLst>
      <p:ext uri="{BB962C8B-B14F-4D97-AF65-F5344CB8AC3E}">
        <p14:creationId xmlns:p14="http://schemas.microsoft.com/office/powerpoint/2010/main" val="413422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(15)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www.youtube.com/watch?v=4dCrkp8qgLU&amp;t=29s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www.youtube.com/watch?v=bqf8m7xNvLg&amp;t=10s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05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17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1)The </a:t>
            </a:r>
            <a:r>
              <a:rPr lang="en-US" dirty="0"/>
              <a:t>driver might choose to slow down before </a:t>
            </a:r>
            <a:r>
              <a:rPr lang="en-US" dirty="0" smtClean="0"/>
              <a:t>a turn </a:t>
            </a:r>
            <a:r>
              <a:rPr lang="en-US" dirty="0"/>
              <a:t>or to avoid hitting an </a:t>
            </a:r>
            <a:r>
              <a:rPr lang="en-US" dirty="0" smtClean="0"/>
              <a:t>obstacle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 smtClean="0"/>
              <a:t>2) </a:t>
            </a:r>
            <a:r>
              <a:rPr lang="en-US" dirty="0"/>
              <a:t>Turns make a race more challenging.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3 </a:t>
            </a:r>
            <a:r>
              <a:rPr lang="en-US" dirty="0" smtClean="0"/>
              <a:t>Races </a:t>
            </a:r>
            <a:r>
              <a:rPr lang="en-US" dirty="0"/>
              <a:t>that involve </a:t>
            </a:r>
            <a:r>
              <a:rPr lang="en-US" dirty="0" smtClean="0"/>
              <a:t>horses and </a:t>
            </a:r>
            <a:r>
              <a:rPr lang="en-US" dirty="0"/>
              <a:t>other animals, sailboats </a:t>
            </a:r>
            <a:r>
              <a:rPr lang="en-US" dirty="0" smtClean="0"/>
              <a:t>and vehicles </a:t>
            </a:r>
            <a:r>
              <a:rPr lang="en-US" dirty="0"/>
              <a:t>of all </a:t>
            </a:r>
            <a:r>
              <a:rPr lang="en-US" dirty="0" smtClean="0"/>
              <a:t>kinds.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44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1) Warm Up 3 min</a:t>
            </a:r>
          </a:p>
          <a:p>
            <a:r>
              <a:rPr lang="en-US" dirty="0" smtClean="0"/>
              <a:t>2) Lesson Outline 20 min </a:t>
            </a:r>
          </a:p>
          <a:p>
            <a:r>
              <a:rPr lang="en-US" dirty="0" smtClean="0"/>
              <a:t>3) Video 15 min </a:t>
            </a:r>
          </a:p>
          <a:p>
            <a:pPr algn="ctr"/>
            <a:r>
              <a:rPr lang="en-US" dirty="0" smtClean="0"/>
              <a:t>Important Reminder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Weekly Homework is due Friday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Chapter quiz this Friday (Motion)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Permission slip is due with money Friday. </a:t>
            </a:r>
          </a:p>
        </p:txBody>
      </p:sp>
    </p:spTree>
    <p:extLst>
      <p:ext uri="{BB962C8B-B14F-4D97-AF65-F5344CB8AC3E}">
        <p14:creationId xmlns:p14="http://schemas.microsoft.com/office/powerpoint/2010/main" val="323388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Outline (Lesson 1)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610600" cy="54102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lphaUcPeriod"/>
            </a:pPr>
            <a:r>
              <a:rPr lang="en-US" b="1" dirty="0" smtClean="0"/>
              <a:t>Describing </a:t>
            </a:r>
            <a:r>
              <a:rPr lang="en-US" b="1" dirty="0"/>
              <a:t>Position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1.A(n</a:t>
            </a:r>
            <a:r>
              <a:rPr lang="en-US" dirty="0"/>
              <a:t>) </a:t>
            </a:r>
            <a:r>
              <a:rPr lang="en-US" b="1" u="sng" dirty="0"/>
              <a:t>reference point </a:t>
            </a:r>
            <a:r>
              <a:rPr lang="en-US" dirty="0"/>
              <a:t>is a starting point you choose to describe the location, or position, of an object.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A(n) </a:t>
            </a:r>
            <a:r>
              <a:rPr lang="en-US" b="1" u="sng" dirty="0"/>
              <a:t>position</a:t>
            </a:r>
            <a:r>
              <a:rPr lang="en-US" dirty="0"/>
              <a:t> is an object’s distance in a certain direction from a reference point.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A complete description of a position includes a distance, a(n) </a:t>
            </a:r>
            <a:r>
              <a:rPr lang="en-US" b="1" u="sng" dirty="0"/>
              <a:t>direction</a:t>
            </a:r>
            <a:r>
              <a:rPr lang="en-US" dirty="0"/>
              <a:t>, and a reference point.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A good choice for a(n) </a:t>
            </a:r>
            <a:r>
              <a:rPr lang="en-US" b="1" u="sng" dirty="0"/>
              <a:t>reference point </a:t>
            </a:r>
            <a:r>
              <a:rPr lang="en-US" dirty="0"/>
              <a:t>is something that is easy to find.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If a reference point changes, the description of an object’s </a:t>
            </a:r>
            <a:r>
              <a:rPr lang="en-US" b="1" u="sng" dirty="0"/>
              <a:t>position</a:t>
            </a:r>
            <a:r>
              <a:rPr lang="en-US" dirty="0"/>
              <a:t> will also change.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</a:t>
            </a:r>
            <a:r>
              <a:rPr lang="en-US" dirty="0"/>
              <a:t>. Changing a reference point does not change the actual </a:t>
            </a:r>
            <a:r>
              <a:rPr lang="en-US" b="1" u="sng" dirty="0"/>
              <a:t>position</a:t>
            </a:r>
            <a:r>
              <a:rPr lang="en-US" dirty="0"/>
              <a:t> of an object.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</a:t>
            </a:r>
            <a:r>
              <a:rPr lang="en-US" dirty="0"/>
              <a:t>. When you describe an object’s position, you compare its location to a reference </a:t>
            </a:r>
            <a:r>
              <a:rPr lang="en-US" b="1" u="sng" dirty="0"/>
              <a:t>direction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8</a:t>
            </a:r>
            <a:r>
              <a:rPr lang="en-US" dirty="0"/>
              <a:t>. A reference direction can be described as a(n) </a:t>
            </a:r>
            <a:r>
              <a:rPr lang="en-US" b="1" u="sng" dirty="0"/>
              <a:t>positive</a:t>
            </a:r>
            <a:r>
              <a:rPr lang="en-US" dirty="0"/>
              <a:t> direction. The opposite direction is the </a:t>
            </a:r>
            <a:r>
              <a:rPr lang="en-US" b="1" u="sng" dirty="0"/>
              <a:t>negative</a:t>
            </a:r>
            <a:r>
              <a:rPr lang="en-US" dirty="0"/>
              <a:t> direction.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60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B. Describing Position in Two Dimensions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When you describe position using two directions, you are using two </a:t>
            </a:r>
            <a:r>
              <a:rPr lang="en-US" b="1" u="sng" dirty="0"/>
              <a:t>dimensions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Examples of </a:t>
            </a:r>
            <a:r>
              <a:rPr lang="en-US" b="1" u="sng" dirty="0"/>
              <a:t>reference</a:t>
            </a:r>
            <a:r>
              <a:rPr lang="en-US" dirty="0"/>
              <a:t> directions in two dimensions include “north and east” and “right and forward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3. To find a position in two dimensions, first choose a reference </a:t>
            </a:r>
            <a:r>
              <a:rPr lang="en-US" b="1" u="sng" dirty="0"/>
              <a:t>point</a:t>
            </a:r>
            <a:r>
              <a:rPr lang="en-US" dirty="0"/>
              <a:t>. Next specify reference </a:t>
            </a:r>
            <a:r>
              <a:rPr lang="en-US" b="1" u="sng" dirty="0"/>
              <a:t>directions</a:t>
            </a:r>
            <a:r>
              <a:rPr lang="en-US" dirty="0"/>
              <a:t>. Then determine the </a:t>
            </a:r>
            <a:r>
              <a:rPr lang="en-US" b="1" u="sng" dirty="0"/>
              <a:t>distance</a:t>
            </a:r>
            <a:r>
              <a:rPr lang="en-US" dirty="0"/>
              <a:t> along each reference direction.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</a:t>
            </a:r>
            <a:r>
              <a:rPr lang="en-US" b="1" dirty="0"/>
              <a:t>. Describing Changes in Position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b="1" u="sng" dirty="0"/>
              <a:t>Motion</a:t>
            </a:r>
            <a:r>
              <a:rPr lang="en-US" dirty="0"/>
              <a:t> is the process of changing position. It is always described relative to a(n) </a:t>
            </a:r>
            <a:r>
              <a:rPr lang="en-US" b="1" u="sng" dirty="0"/>
              <a:t>reference point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It is possible to move with regard to one </a:t>
            </a:r>
            <a:r>
              <a:rPr lang="en-US" b="1" u="sng" dirty="0"/>
              <a:t>reference point </a:t>
            </a:r>
            <a:r>
              <a:rPr lang="en-US" dirty="0"/>
              <a:t>and stay motionless with regard to another </a:t>
            </a:r>
            <a:r>
              <a:rPr lang="en-US" b="1" u="sng" dirty="0"/>
              <a:t>reference point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b="1" u="sng" dirty="0"/>
              <a:t>Distance</a:t>
            </a:r>
            <a:r>
              <a:rPr lang="en-US" dirty="0"/>
              <a:t> is the length of the path an object moves along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4. </a:t>
            </a:r>
            <a:r>
              <a:rPr lang="en-US" b="1" u="sng" dirty="0"/>
              <a:t>Displacement</a:t>
            </a:r>
            <a:r>
              <a:rPr lang="en-US" dirty="0"/>
              <a:t> is the difference between the initial position and the final position of an object.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Distance and displacement are equal only if the motion is in one </a:t>
            </a:r>
            <a:r>
              <a:rPr lang="en-US" b="1" u="sng" dirty="0"/>
              <a:t>direction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7191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Lesson 2: Speed and </a:t>
            </a:r>
            <a:r>
              <a:rPr lang="en-US" dirty="0" smtClean="0"/>
              <a:t>Velocity (Outline)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257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A</a:t>
            </a:r>
            <a:r>
              <a:rPr lang="en-US" b="1" dirty="0"/>
              <a:t>. What is speed</a:t>
            </a:r>
            <a:r>
              <a:rPr lang="en-US" b="1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1. </a:t>
            </a:r>
            <a:r>
              <a:rPr lang="en-US" b="1" u="sng" dirty="0"/>
              <a:t>Speed</a:t>
            </a:r>
            <a:r>
              <a:rPr lang="en-US" dirty="0"/>
              <a:t> is a measure of the distance an object travels per unit of time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2. Units of speed are units of </a:t>
            </a:r>
            <a:r>
              <a:rPr lang="en-US" b="1" u="sng" dirty="0"/>
              <a:t>distance</a:t>
            </a:r>
            <a:r>
              <a:rPr lang="en-US" dirty="0"/>
              <a:t> divided by units of time. The SI unit for speed is </a:t>
            </a:r>
            <a:r>
              <a:rPr lang="en-US" b="1" u="sng" dirty="0"/>
              <a:t>meters</a:t>
            </a:r>
            <a:r>
              <a:rPr lang="en-US" dirty="0"/>
              <a:t> per second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3. </a:t>
            </a:r>
            <a:r>
              <a:rPr lang="en-US" b="1" u="sng" dirty="0"/>
              <a:t>Constant speed </a:t>
            </a:r>
            <a:r>
              <a:rPr lang="en-US" dirty="0"/>
              <a:t>is the rate of change of position in which the same distance is traveled each second.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b="1" u="sng" dirty="0"/>
              <a:t>Instantaneous speed </a:t>
            </a:r>
            <a:r>
              <a:rPr lang="en-US" dirty="0"/>
              <a:t>is speed at a specific instant in time. 5. </a:t>
            </a:r>
            <a:r>
              <a:rPr lang="en-US" b="1" u="sng" dirty="0"/>
              <a:t>Average speed </a:t>
            </a:r>
            <a:r>
              <a:rPr lang="en-US" dirty="0"/>
              <a:t>is the total distance traveled divided by the total time it took to go that distance.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</a:t>
            </a:r>
            <a:r>
              <a:rPr lang="en-US" dirty="0"/>
              <a:t>. The equation for average speed is v </a:t>
            </a:r>
            <a:r>
              <a:rPr lang="en-US" dirty="0" smtClean="0"/>
              <a:t>=d/</a:t>
            </a:r>
            <a:r>
              <a:rPr lang="en-US" dirty="0" err="1" smtClean="0"/>
              <a:t>t,where</a:t>
            </a:r>
            <a:r>
              <a:rPr lang="en-US" dirty="0" smtClean="0"/>
              <a:t> </a:t>
            </a:r>
            <a:r>
              <a:rPr lang="en-US" dirty="0"/>
              <a:t>the symbol v stands for average speed, d stands for total </a:t>
            </a:r>
            <a:r>
              <a:rPr lang="en-US" b="1" u="sng" dirty="0"/>
              <a:t>distance</a:t>
            </a:r>
            <a:r>
              <a:rPr lang="en-US" dirty="0"/>
              <a:t>, and t stands for total time.</a:t>
            </a:r>
          </a:p>
        </p:txBody>
      </p:sp>
    </p:spTree>
    <p:extLst>
      <p:ext uri="{BB962C8B-B14F-4D97-AF65-F5344CB8AC3E}">
        <p14:creationId xmlns:p14="http://schemas.microsoft.com/office/powerpoint/2010/main" val="243753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324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/>
              <a:t>B. Distance-Time Graphs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Graphs that compare distance and time are called </a:t>
            </a:r>
            <a:r>
              <a:rPr lang="en-US" b="1" u="sng" dirty="0"/>
              <a:t>distance-time </a:t>
            </a:r>
            <a:r>
              <a:rPr lang="en-US" dirty="0"/>
              <a:t>graphs.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Constant speed is shown as a(n) </a:t>
            </a:r>
            <a:r>
              <a:rPr lang="en-US" b="1" u="sng" dirty="0"/>
              <a:t>straight</a:t>
            </a:r>
            <a:r>
              <a:rPr lang="en-US" dirty="0"/>
              <a:t> line on a distance-time graph.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Distance-time graphs can be used to compare the </a:t>
            </a:r>
            <a:r>
              <a:rPr lang="en-US" b="1" u="sng" dirty="0"/>
              <a:t>motion</a:t>
            </a:r>
            <a:r>
              <a:rPr lang="en-US" dirty="0"/>
              <a:t> of two different objects.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b="1" u="sng" dirty="0"/>
              <a:t>Steeper</a:t>
            </a:r>
            <a:r>
              <a:rPr lang="en-US" dirty="0"/>
              <a:t> lines on distance-time graphs indicate faster speeds.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Distance-time graphs can be used to </a:t>
            </a:r>
            <a:r>
              <a:rPr lang="en-US" b="1" u="sng" dirty="0"/>
              <a:t>calculate</a:t>
            </a:r>
            <a:r>
              <a:rPr lang="en-US" dirty="0"/>
              <a:t> the average speed of an object. The difference in </a:t>
            </a:r>
            <a:r>
              <a:rPr lang="en-US" b="1" u="sng" dirty="0"/>
              <a:t>distance</a:t>
            </a:r>
            <a:r>
              <a:rPr lang="en-US" dirty="0"/>
              <a:t> between two points is divided by the difference in </a:t>
            </a:r>
            <a:r>
              <a:rPr lang="en-US" b="1" u="sng" dirty="0"/>
              <a:t>time</a:t>
            </a:r>
            <a:r>
              <a:rPr lang="en-US" dirty="0"/>
              <a:t> between the same points.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</a:t>
            </a:r>
            <a:r>
              <a:rPr lang="en-US" dirty="0"/>
              <a:t>. When the slope of a line on a distance-time graph decreases, it means that the speed of the object is </a:t>
            </a:r>
            <a:r>
              <a:rPr lang="en-US" b="1" u="sng" dirty="0"/>
              <a:t>decreasing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</a:t>
            </a:r>
            <a:r>
              <a:rPr lang="en-US" dirty="0"/>
              <a:t>. A(n) </a:t>
            </a:r>
            <a:r>
              <a:rPr lang="en-US" b="1" u="sng" dirty="0"/>
              <a:t>horizontal</a:t>
            </a:r>
            <a:r>
              <a:rPr lang="en-US" dirty="0"/>
              <a:t> line on a distance-time graph indicates that the motion has stopped.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8</a:t>
            </a:r>
            <a:r>
              <a:rPr lang="en-US" dirty="0"/>
              <a:t>. When the slope of a line on a distance-time graph increases, it means that the speed of the object is </a:t>
            </a:r>
            <a:r>
              <a:rPr lang="en-US" b="1" u="sng" dirty="0"/>
              <a:t>increasing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9</a:t>
            </a:r>
            <a:r>
              <a:rPr lang="en-US" dirty="0"/>
              <a:t>. Even when the speed of an object isn’t </a:t>
            </a:r>
            <a:r>
              <a:rPr lang="en-US" b="1" u="sng" dirty="0"/>
              <a:t>constant</a:t>
            </a:r>
            <a:r>
              <a:rPr lang="en-US" dirty="0"/>
              <a:t>, its average speed can be calculated from a distance-time graph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/>
              <a:t>C. Velocity </a:t>
            </a:r>
            <a:endParaRPr lang="en-US" b="1" dirty="0" smtClean="0"/>
          </a:p>
          <a:p>
            <a:pPr marL="0" indent="0">
              <a:buNone/>
            </a:pPr>
            <a:r>
              <a:rPr lang="en-US" b="1" u="sng" dirty="0" smtClean="0"/>
              <a:t>1.Velocity</a:t>
            </a:r>
            <a:r>
              <a:rPr lang="en-US" dirty="0" smtClean="0"/>
              <a:t> </a:t>
            </a:r>
            <a:r>
              <a:rPr lang="en-US" dirty="0"/>
              <a:t>is the speed and the direction of a moving object.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The velocity of an object can be represented by a(n) </a:t>
            </a:r>
            <a:r>
              <a:rPr lang="en-US" b="1" u="sng" dirty="0"/>
              <a:t>arrow</a:t>
            </a:r>
            <a:r>
              <a:rPr lang="en-US" dirty="0"/>
              <a:t>. The length of the arrow indicates the </a:t>
            </a:r>
            <a:r>
              <a:rPr lang="en-US" b="1" u="sng" dirty="0"/>
              <a:t>speed</a:t>
            </a:r>
            <a:r>
              <a:rPr lang="en-US" dirty="0"/>
              <a:t>. The arrow points in the direction of the object’s </a:t>
            </a:r>
            <a:r>
              <a:rPr lang="en-US" b="1" u="sng" dirty="0"/>
              <a:t>motion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Velocity </a:t>
            </a:r>
            <a:r>
              <a:rPr lang="en-US" b="1" u="sng" dirty="0"/>
              <a:t>changes</a:t>
            </a:r>
            <a:r>
              <a:rPr lang="en-US" dirty="0"/>
              <a:t> when the speed of an object changes, when the direction in which the object is moving changes, or when the speed and the direction change</a:t>
            </a:r>
          </a:p>
        </p:txBody>
      </p:sp>
    </p:spTree>
    <p:extLst>
      <p:ext uri="{BB962C8B-B14F-4D97-AF65-F5344CB8AC3E}">
        <p14:creationId xmlns:p14="http://schemas.microsoft.com/office/powerpoint/2010/main" val="392207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3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5791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A. Acceleration—Changes in Velocity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b="1" u="sng" dirty="0"/>
              <a:t>Acceleration</a:t>
            </a:r>
            <a:r>
              <a:rPr lang="en-US" dirty="0"/>
              <a:t> is a measure of the change in velocity during a period of time.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An object accelerates when its velocity changes as a result of increasing speed, decreasing speed, or a change of </a:t>
            </a:r>
            <a:r>
              <a:rPr lang="en-US" b="1" u="sng" dirty="0"/>
              <a:t>direction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Like velocity, acceleration has a direction and can be represented by a(n) </a:t>
            </a:r>
            <a:r>
              <a:rPr lang="en-US" b="1" u="sng" dirty="0"/>
              <a:t>arrow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An acceleration arrow’s direction depends on whether the </a:t>
            </a:r>
            <a:r>
              <a:rPr lang="en-US" b="1" u="sng" dirty="0"/>
              <a:t>velocity</a:t>
            </a:r>
            <a:r>
              <a:rPr lang="en-US" dirty="0"/>
              <a:t> increases or decreases.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When the velocity of an object is increasing, the acceleration arrow points in the </a:t>
            </a:r>
            <a:r>
              <a:rPr lang="en-US" b="1" u="sng" dirty="0"/>
              <a:t>same</a:t>
            </a:r>
            <a:r>
              <a:rPr lang="en-US" dirty="0"/>
              <a:t> direction as the velocity arrows.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 When the velocity of an object is decreasing, the acceleration arrow points in the </a:t>
            </a:r>
            <a:r>
              <a:rPr lang="en-US" b="1" u="sng" dirty="0"/>
              <a:t>opposite</a:t>
            </a:r>
            <a:r>
              <a:rPr lang="en-US" dirty="0"/>
              <a:t> direction as the velocity arrows.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When an object changes direction, the acceleration arrows point to the </a:t>
            </a:r>
            <a:r>
              <a:rPr lang="en-US" b="1" u="sng" dirty="0"/>
              <a:t>inside</a:t>
            </a:r>
            <a:r>
              <a:rPr lang="en-US" dirty="0"/>
              <a:t> of the curve along which the object is moving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b="1" dirty="0"/>
              <a:t>B. Calculating Acceleration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b="1" u="sng" dirty="0"/>
              <a:t>Acceleration</a:t>
            </a:r>
            <a:r>
              <a:rPr lang="en-US" dirty="0"/>
              <a:t> is a change in velocity during a time interval divided by the time interval during which the velocity changes.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If SI units are used in the acceleration equation, then acceleration has units of </a:t>
            </a:r>
            <a:r>
              <a:rPr lang="en-US" b="1" u="sng" dirty="0"/>
              <a:t>meters per second squared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If acceleration is negative, then it is </a:t>
            </a:r>
            <a:r>
              <a:rPr lang="en-US" b="1" u="sng" dirty="0"/>
              <a:t>opposite</a:t>
            </a:r>
            <a:r>
              <a:rPr lang="en-US" dirty="0"/>
              <a:t> the direction of motion.</a:t>
            </a:r>
          </a:p>
        </p:txBody>
      </p:sp>
    </p:spTree>
    <p:extLst>
      <p:ext uri="{BB962C8B-B14F-4D97-AF65-F5344CB8AC3E}">
        <p14:creationId xmlns:p14="http://schemas.microsoft.com/office/powerpoint/2010/main" val="296986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886" y="10886"/>
            <a:ext cx="9154886" cy="684711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C. Speed-Time Graphs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A(n) </a:t>
            </a:r>
            <a:r>
              <a:rPr lang="en-US" b="1" u="sng" dirty="0"/>
              <a:t>speed-time graph </a:t>
            </a:r>
            <a:r>
              <a:rPr lang="en-US" dirty="0"/>
              <a:t>can be used to show how speed changes over time.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A speed-time graph has </a:t>
            </a:r>
            <a:r>
              <a:rPr lang="en-US" b="1" u="sng" dirty="0"/>
              <a:t>time</a:t>
            </a:r>
            <a:r>
              <a:rPr lang="en-US" dirty="0"/>
              <a:t> plotted on the horizontal axis, which is the x-axis. </a:t>
            </a:r>
            <a:r>
              <a:rPr lang="en-US" b="1" u="sng" dirty="0"/>
              <a:t>Speed</a:t>
            </a:r>
            <a:r>
              <a:rPr lang="en-US" dirty="0"/>
              <a:t> is plotted on the vertical axis, which is the y-axis.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The speed-time graph for an object at </a:t>
            </a:r>
            <a:r>
              <a:rPr lang="en-US" b="1" u="sng" dirty="0"/>
              <a:t>rest</a:t>
            </a:r>
            <a:r>
              <a:rPr lang="en-US" dirty="0"/>
              <a:t> is a horizontal line at y = 0.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If an object is moving at </a:t>
            </a:r>
            <a:r>
              <a:rPr lang="en-US" b="1" u="sng" dirty="0"/>
              <a:t>constant</a:t>
            </a:r>
            <a:r>
              <a:rPr lang="en-US" dirty="0"/>
              <a:t> speed, its speed-time graph is a horizontal line above the x-axis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5. The speed-time graph for an object that is speeding up is a line that slants </a:t>
            </a:r>
            <a:r>
              <a:rPr lang="en-US" b="1" u="sng" dirty="0"/>
              <a:t>upward</a:t>
            </a:r>
            <a:r>
              <a:rPr lang="en-US" dirty="0"/>
              <a:t> toward the right side of the graph.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</a:t>
            </a:r>
            <a:r>
              <a:rPr lang="en-US" dirty="0"/>
              <a:t>. If an object is slowing down, its speed-time graph is a line that slants </a:t>
            </a:r>
            <a:r>
              <a:rPr lang="en-US" b="1" u="sng" dirty="0"/>
              <a:t>downward</a:t>
            </a:r>
            <a:r>
              <a:rPr lang="en-US" dirty="0"/>
              <a:t> toward the right side of the graph.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</a:t>
            </a:r>
            <a:r>
              <a:rPr lang="en-US" dirty="0"/>
              <a:t>. Speed-time graphs do not show what happens when velocity changes as the result of a change of </a:t>
            </a:r>
            <a:r>
              <a:rPr lang="en-US" b="1" u="sng" dirty="0"/>
              <a:t>direction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77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1409</TotalTime>
  <Words>1295</Words>
  <Application>Microsoft Office PowerPoint</Application>
  <PresentationFormat>On-screen Show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4/2/19 Tuesday 3 min Warm Up </vt:lpstr>
      <vt:lpstr>Warm Up Answer</vt:lpstr>
      <vt:lpstr>Today Agenda</vt:lpstr>
      <vt:lpstr>Lesson Outline (Lesson 1) </vt:lpstr>
      <vt:lpstr>PowerPoint Presentation</vt:lpstr>
      <vt:lpstr>Lesson 2: Speed and Velocity (Outline) </vt:lpstr>
      <vt:lpstr>PowerPoint Presentation</vt:lpstr>
      <vt:lpstr>Lesson 3 Outline</vt:lpstr>
      <vt:lpstr>PowerPoint Presentation</vt:lpstr>
      <vt:lpstr>D. Summarizing Motion</vt:lpstr>
      <vt:lpstr>Video (15)</vt:lpstr>
      <vt:lpstr>Plicker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4/2/19 Tuesday 3 min Warm Up </dc:title>
  <dc:creator>Ahmet ilbay</dc:creator>
  <cp:lastModifiedBy>Ahmet ilbay</cp:lastModifiedBy>
  <cp:revision>10</cp:revision>
  <dcterms:created xsi:type="dcterms:W3CDTF">2006-08-16T00:00:00Z</dcterms:created>
  <dcterms:modified xsi:type="dcterms:W3CDTF">2019-04-03T14:46:43Z</dcterms:modified>
</cp:coreProperties>
</file>