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X7T-QYTPho" TargetMode="External"/><Relationship Id="rId2" Type="http://schemas.openxmlformats.org/officeDocument/2006/relationships/hyperlink" Target="https://www.brainpop.com/science/energy/formsofenerg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Warm Up 3 min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467600" cy="4267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What </a:t>
            </a:r>
            <a:r>
              <a:rPr lang="en-US" dirty="0"/>
              <a:t>kind(s) of energy are involved when a television is working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electricity, </a:t>
            </a:r>
            <a:r>
              <a:rPr lang="en-US" b="1" dirty="0">
                <a:solidFill>
                  <a:srgbClr val="FF0000"/>
                </a:solidFill>
              </a:rPr>
              <a:t>light, heat, and sound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2) </a:t>
            </a:r>
            <a:r>
              <a:rPr lang="en-US" dirty="0"/>
              <a:t> </a:t>
            </a:r>
            <a:r>
              <a:rPr lang="en-US" b="1" dirty="0"/>
              <a:t> What types of energy can you find in this picture</a:t>
            </a:r>
            <a:r>
              <a:rPr lang="en-US" b="1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</a:t>
            </a:r>
            <a:r>
              <a:rPr lang="en-US" dirty="0">
                <a:solidFill>
                  <a:srgbClr val="FF0000"/>
                </a:solidFill>
              </a:rPr>
              <a:t> Thermal, light and mechanical </a:t>
            </a:r>
            <a:r>
              <a:rPr lang="en-US" dirty="0" smtClean="0">
                <a:solidFill>
                  <a:srgbClr val="FF0000"/>
                </a:solidFill>
              </a:rPr>
              <a:t>energy</a:t>
            </a:r>
          </a:p>
          <a:p>
            <a:r>
              <a:rPr lang="en-US" dirty="0" smtClean="0"/>
              <a:t>4/30/19 Tuesday</a:t>
            </a:r>
            <a:endParaRPr lang="en-US" dirty="0"/>
          </a:p>
        </p:txBody>
      </p:sp>
      <p:pic>
        <p:nvPicPr>
          <p:cNvPr id="1026" name="Picture 2" descr="https://quizizz.com/media/resource/gs/quizizz-media/quizzes/a3af4f8a-5c16-4440-b637-98c490242876?w=400&amp;amp;h=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08064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lipartix.com/wp-content/uploads/2017/04/Flat-screen-television-clipart-3.jpg?w=400&amp;amp;h=4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407"/>
            <a:ext cx="2596390" cy="182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166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Warm up 3 min</a:t>
            </a:r>
          </a:p>
          <a:p>
            <a:r>
              <a:rPr lang="en-US" dirty="0" smtClean="0"/>
              <a:t>2) Lesson Outline 15 min </a:t>
            </a:r>
          </a:p>
          <a:p>
            <a:r>
              <a:rPr lang="en-US" dirty="0" smtClean="0"/>
              <a:t>3) Video 5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</a:p>
          <a:p>
            <a:pPr algn="ctr"/>
            <a:r>
              <a:rPr lang="en-US" dirty="0"/>
              <a:t>Important Reminder </a:t>
            </a:r>
          </a:p>
          <a:p>
            <a:pPr algn="ctr"/>
            <a:r>
              <a:rPr lang="en-US" dirty="0"/>
              <a:t>1) Weekly Homework due is Friday (Energy packet)</a:t>
            </a:r>
          </a:p>
          <a:p>
            <a:pPr algn="ctr"/>
            <a:r>
              <a:rPr lang="en-US" dirty="0"/>
              <a:t>2) Energy Quiz this Friday. </a:t>
            </a:r>
          </a:p>
          <a:p>
            <a:pPr algn="ctr"/>
            <a:r>
              <a:rPr lang="en-US" dirty="0"/>
              <a:t>3) Progress Reports grade due is Friday.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3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</a:t>
            </a:r>
            <a:r>
              <a:rPr lang="en-US" dirty="0"/>
              <a:t>Outline- Lesson 1: Forms of Energy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b="1" dirty="0"/>
              <a:t>. What is energy?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/>
              <a:t>Energy</a:t>
            </a:r>
            <a:r>
              <a:rPr lang="en-US" dirty="0"/>
              <a:t> is the ability to cause change.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Energy can cause an object to </a:t>
            </a:r>
            <a:r>
              <a:rPr lang="en-US" b="1" u="sng" dirty="0"/>
              <a:t>change</a:t>
            </a:r>
            <a:r>
              <a:rPr lang="en-US" dirty="0"/>
              <a:t> its position or its motion.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b="1" dirty="0"/>
              <a:t>. Kinetic Energy—Energy of Motion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Energy due to motion is </a:t>
            </a:r>
            <a:r>
              <a:rPr lang="en-US" b="1" u="sng" dirty="0"/>
              <a:t>kinetic energy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faster an object moves, the </a:t>
            </a:r>
            <a:r>
              <a:rPr lang="en-US" b="1" u="sng" dirty="0"/>
              <a:t>more</a:t>
            </a:r>
            <a:r>
              <a:rPr lang="en-US" dirty="0"/>
              <a:t> kinetic energy it has.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The kinetic energy of an object depends on its </a:t>
            </a:r>
            <a:r>
              <a:rPr lang="en-US" b="1" u="sng" dirty="0"/>
              <a:t>mass</a:t>
            </a:r>
            <a:r>
              <a:rPr lang="en-US" dirty="0"/>
              <a:t> as well as its speed.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If two objects move at the same speed, the object with the </a:t>
            </a:r>
            <a:r>
              <a:rPr lang="en-US" b="1" u="sng" dirty="0"/>
              <a:t>greater</a:t>
            </a:r>
            <a:r>
              <a:rPr lang="en-US" dirty="0"/>
              <a:t> mass will have more kinetic </a:t>
            </a:r>
            <a:r>
              <a:rPr lang="en-US" dirty="0" smtClean="0"/>
              <a:t>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9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b="1" dirty="0"/>
              <a:t>C. Potential Energy—Stored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/>
              <a:t>Potential energy </a:t>
            </a:r>
            <a:r>
              <a:rPr lang="en-US" dirty="0"/>
              <a:t>is stored energy.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When you are holding a book, energy is stored between the book and Earth; this type of energy is called </a:t>
            </a:r>
            <a:r>
              <a:rPr lang="en-US" b="1" u="sng" dirty="0"/>
              <a:t>gravitational</a:t>
            </a:r>
            <a:r>
              <a:rPr lang="en-US" dirty="0"/>
              <a:t> potential energy. This type of potential energy stored between an object and Earth depends on the </a:t>
            </a:r>
            <a:r>
              <a:rPr lang="en-US" b="1" u="sng" dirty="0"/>
              <a:t>weight</a:t>
            </a:r>
            <a:r>
              <a:rPr lang="en-US" dirty="0"/>
              <a:t> and </a:t>
            </a:r>
            <a:r>
              <a:rPr lang="en-US" b="1" u="sng" dirty="0"/>
              <a:t>height</a:t>
            </a:r>
            <a:r>
              <a:rPr lang="en-US" dirty="0"/>
              <a:t> of the object.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Elastic potential energy is energy stored in objects that are compressed or </a:t>
            </a:r>
            <a:r>
              <a:rPr lang="en-US" b="1" u="sng" dirty="0"/>
              <a:t>stretched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When you stretch a rubber band, you are storing </a:t>
            </a:r>
            <a:r>
              <a:rPr lang="en-US" b="1" u="sng" dirty="0"/>
              <a:t>elastic</a:t>
            </a:r>
            <a:r>
              <a:rPr lang="en-US" dirty="0"/>
              <a:t> potential energy. When you let go of the rubber band, the stored potential energy is transformed into </a:t>
            </a:r>
            <a:r>
              <a:rPr lang="en-US" b="1" u="sng" dirty="0"/>
              <a:t>kinetic</a:t>
            </a:r>
            <a:r>
              <a:rPr lang="en-US" dirty="0"/>
              <a:t> energy.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Food has </a:t>
            </a:r>
            <a:r>
              <a:rPr lang="en-US" b="1" u="sng" dirty="0"/>
              <a:t>chemical</a:t>
            </a:r>
            <a:r>
              <a:rPr lang="en-US" dirty="0"/>
              <a:t> potential energy, which is the energy stored in the bonds between atoms. This energy is released when </a:t>
            </a:r>
            <a:r>
              <a:rPr lang="en-US" b="1" u="sng" dirty="0"/>
              <a:t>chemical reactions </a:t>
            </a:r>
            <a:r>
              <a:rPr lang="en-US" dirty="0"/>
              <a:t>occur.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Energy and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 </a:t>
            </a:r>
            <a:r>
              <a:rPr lang="en-US" b="1" u="sng" dirty="0" smtClean="0"/>
              <a:t>Work</a:t>
            </a:r>
            <a:r>
              <a:rPr lang="en-US" dirty="0" smtClean="0"/>
              <a:t> </a:t>
            </a:r>
            <a:r>
              <a:rPr lang="en-US" dirty="0"/>
              <a:t>is the transfer of energy that occurs when a force is applied over a distance.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u="sng" dirty="0"/>
              <a:t>Energy</a:t>
            </a:r>
            <a:r>
              <a:rPr lang="en-US" dirty="0"/>
              <a:t> is sometimes described as the ability to do work.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</a:t>
            </a:r>
            <a:r>
              <a:rPr lang="en-US" b="1" dirty="0"/>
              <a:t>. Other Forms of Energy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Energy can be measured in units of </a:t>
            </a:r>
            <a:r>
              <a:rPr lang="en-US" b="1" u="sng" dirty="0"/>
              <a:t>joules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b="1" u="sng" dirty="0"/>
              <a:t>Mechanical energy </a:t>
            </a:r>
            <a:r>
              <a:rPr lang="en-US" dirty="0"/>
              <a:t>is the total kinetic energy and potential energy in an object or group of objects.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The energy carried by sound waves is </a:t>
            </a:r>
            <a:r>
              <a:rPr lang="en-US" b="1" u="sng" dirty="0"/>
              <a:t>sound</a:t>
            </a:r>
            <a:r>
              <a:rPr lang="en-US" dirty="0"/>
              <a:t> </a:t>
            </a:r>
            <a:r>
              <a:rPr lang="en-US" b="1" u="sng" dirty="0"/>
              <a:t>energy</a:t>
            </a:r>
            <a:r>
              <a:rPr lang="en-US" dirty="0"/>
              <a:t>. It is produced by objects that </a:t>
            </a:r>
            <a:r>
              <a:rPr lang="en-US" b="1" u="sng" dirty="0"/>
              <a:t>vibrate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All materials are made of atoms and molecules that are always </a:t>
            </a:r>
            <a:r>
              <a:rPr lang="en-US" b="1" u="sng" dirty="0"/>
              <a:t>moving</a:t>
            </a:r>
            <a:r>
              <a:rPr lang="en-US" dirty="0"/>
              <a:t>. The energy of atoms and molecules due to their motion is </a:t>
            </a:r>
            <a:r>
              <a:rPr lang="en-US" b="1" u="sng" dirty="0"/>
              <a:t>thermal energy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b="1" u="sng" dirty="0"/>
              <a:t>Electrical energy </a:t>
            </a:r>
            <a:r>
              <a:rPr lang="en-US" dirty="0"/>
              <a:t>is the energy carried by an electric current.</a:t>
            </a:r>
          </a:p>
        </p:txBody>
      </p:sp>
    </p:spTree>
    <p:extLst>
      <p:ext uri="{BB962C8B-B14F-4D97-AF65-F5344CB8AC3E}">
        <p14:creationId xmlns:p14="http://schemas.microsoft.com/office/powerpoint/2010/main" val="303235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E. Other Forms of Energy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6. Electromagnetic waves, such as microwaves, can travel through a vacuum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7. The energy of electromagnetic waves is called radiant energy.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Nuclear energy is stored in the nucleus of an atom.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The Sun releases nuclear energy when the nuclei of atoms join together.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dirty="0"/>
              <a:t>. Nuclear power plants release energy by splitting nuclei.</a:t>
            </a:r>
          </a:p>
        </p:txBody>
      </p:sp>
    </p:spTree>
    <p:extLst>
      <p:ext uri="{BB962C8B-B14F-4D97-AF65-F5344CB8AC3E}">
        <p14:creationId xmlns:p14="http://schemas.microsoft.com/office/powerpoint/2010/main" val="308563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(5 min)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https://www.brainpop.com/science/energy/formsofenergy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www.youtube.com/watch?v=FX7T-QYTPho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Plicker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1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553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Warm Up 3 min </vt:lpstr>
      <vt:lpstr>Today Agenda</vt:lpstr>
      <vt:lpstr>Lesson Outline- Lesson 1: Forms of Energy </vt:lpstr>
      <vt:lpstr> C. Potential Energy—Stored Energy</vt:lpstr>
      <vt:lpstr>D. Energy and Work</vt:lpstr>
      <vt:lpstr>E. Other Forms of Energy  </vt:lpstr>
      <vt:lpstr>Video (5 min)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</dc:title>
  <dc:creator>Ahmet ilbay</dc:creator>
  <cp:lastModifiedBy>Ahmet ilbay</cp:lastModifiedBy>
  <cp:revision>5</cp:revision>
  <dcterms:created xsi:type="dcterms:W3CDTF">2006-08-16T00:00:00Z</dcterms:created>
  <dcterms:modified xsi:type="dcterms:W3CDTF">2019-04-30T15:52:00Z</dcterms:modified>
</cp:coreProperties>
</file>