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f8m7xNvLg&amp;t=10s" TargetMode="External"/><Relationship Id="rId2" Type="http://schemas.openxmlformats.org/officeDocument/2006/relationships/hyperlink" Target="https://www.youtube.com/watch?v=4dCrkp8qgLU&amp;t=29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1534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4/3/19 Wednesday 3 min Warm Up </a:t>
            </a:r>
            <a:br>
              <a:rPr lang="en-US" sz="2800" dirty="0" smtClean="0"/>
            </a:br>
            <a:r>
              <a:rPr lang="en-US" sz="2800" dirty="0" smtClean="0"/>
              <a:t>Describe the difference between picture one and two.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106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219200"/>
            <a:ext cx="9023812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85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Content Practice 20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</a:p>
          <a:p>
            <a:pPr algn="ctr"/>
            <a:r>
              <a:rPr lang="en-US" dirty="0"/>
              <a:t>Important Reminder</a:t>
            </a:r>
          </a:p>
          <a:p>
            <a:r>
              <a:rPr lang="en-US" b="1" dirty="0">
                <a:solidFill>
                  <a:srgbClr val="FF0000"/>
                </a:solidFill>
              </a:rPr>
              <a:t>Weekly Homework is due Friday</a:t>
            </a:r>
          </a:p>
          <a:p>
            <a:r>
              <a:rPr lang="en-US" b="1" dirty="0">
                <a:solidFill>
                  <a:srgbClr val="FF0000"/>
                </a:solidFill>
              </a:rPr>
              <a:t>Chapter quiz this Friday (Motion)</a:t>
            </a:r>
          </a:p>
          <a:p>
            <a:r>
              <a:rPr lang="en-US" b="1" dirty="0">
                <a:solidFill>
                  <a:srgbClr val="FF0000"/>
                </a:solidFill>
              </a:rPr>
              <a:t>Permission slip is due with money Friday.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7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1–2</a:t>
            </a:r>
            <a:r>
              <a:rPr lang="en-US" dirty="0"/>
              <a:t>. (in either order) distance,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 </a:t>
            </a:r>
            <a:r>
              <a:rPr lang="en-US" dirty="0"/>
              <a:t>3. reference </a:t>
            </a:r>
            <a:r>
              <a:rPr lang="en-US" dirty="0" smtClean="0"/>
              <a:t>point</a:t>
            </a:r>
          </a:p>
          <a:p>
            <a:r>
              <a:rPr lang="en-US" dirty="0"/>
              <a:t>4. displacement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difference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initial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final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(in either order) positive, negative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motion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distance, displacement</a:t>
            </a:r>
          </a:p>
        </p:txBody>
      </p:sp>
    </p:spTree>
    <p:extLst>
      <p:ext uri="{BB962C8B-B14F-4D97-AF65-F5344CB8AC3E}">
        <p14:creationId xmlns:p14="http://schemas.microsoft.com/office/powerpoint/2010/main" val="41516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position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reference point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distance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direction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reference point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6–7</a:t>
            </a:r>
            <a:r>
              <a:rPr lang="en-US" dirty="0"/>
              <a:t>. (in either order) positive, negative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motion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position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10–11</a:t>
            </a:r>
            <a:r>
              <a:rPr lang="en-US" dirty="0"/>
              <a:t>. (in either order) distance, displacement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</a:t>
            </a:r>
            <a:r>
              <a:rPr lang="en-US" dirty="0"/>
              <a:t>. displacement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</a:t>
            </a:r>
            <a:r>
              <a:rPr lang="en-US" dirty="0"/>
              <a:t>. distance</a:t>
            </a:r>
          </a:p>
        </p:txBody>
      </p:sp>
    </p:spTree>
    <p:extLst>
      <p:ext uri="{BB962C8B-B14F-4D97-AF65-F5344CB8AC3E}">
        <p14:creationId xmlns:p14="http://schemas.microsoft.com/office/powerpoint/2010/main" val="343373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distance, time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constant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Instantaneous</a:t>
            </a:r>
          </a:p>
          <a:p>
            <a:pPr marL="0" indent="0">
              <a:buNone/>
            </a:pPr>
            <a:r>
              <a:rPr lang="en-US" dirty="0"/>
              <a:t>4. average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steep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horizontal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velocity, direction</a:t>
            </a:r>
          </a:p>
        </p:txBody>
      </p:sp>
    </p:spTree>
    <p:extLst>
      <p:ext uri="{BB962C8B-B14F-4D97-AF65-F5344CB8AC3E}">
        <p14:creationId xmlns:p14="http://schemas.microsoft.com/office/powerpoint/2010/main" val="41414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Students should draw a straight line from the bottom left corner to the 75 km/h point on the far right.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Students should draw a straight line from the bottom left corner to the 1-km mark after 30 seconds; a horizontal line to the 60-second mark; a straight line to the upper-right corner.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its speed and direction of motion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by changing its speed, its direction, or its speed and direction</a:t>
            </a:r>
          </a:p>
        </p:txBody>
      </p:sp>
    </p:spTree>
    <p:extLst>
      <p:ext uri="{BB962C8B-B14F-4D97-AF65-F5344CB8AC3E}">
        <p14:creationId xmlns:p14="http://schemas.microsoft.com/office/powerpoint/2010/main" val="124590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Content Practice A (page 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(in either order) speed, direction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velocity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forward, backward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y-axis, x-axis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increasing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decreasing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constant</a:t>
            </a:r>
          </a:p>
        </p:txBody>
      </p:sp>
    </p:spTree>
    <p:extLst>
      <p:ext uri="{BB962C8B-B14F-4D97-AF65-F5344CB8AC3E}">
        <p14:creationId xmlns:p14="http://schemas.microsoft.com/office/powerpoint/2010/main" val="1141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51)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a horizontal line from time zero to the 5-second mark at a speed of 50 km/h; a vertical line down to zero km/h; a horizontal line extending to the 10-second mark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Acceleration is a measure of how much the velocity of an object changes in a unit of time.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It is in the opposite direction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4. It is accelerating because it is changing direction, which is a change in velocity.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a is acceleration; v f is final velocity; v i is initial velocity; t is time.</a:t>
            </a:r>
          </a:p>
        </p:txBody>
      </p:sp>
    </p:spTree>
    <p:extLst>
      <p:ext uri="{BB962C8B-B14F-4D97-AF65-F5344CB8AC3E}">
        <p14:creationId xmlns:p14="http://schemas.microsoft.com/office/powerpoint/2010/main" val="208687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https://www.youtube.com/watch?v=4dCrkp8qgLU&amp;t=29s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https://www.youtube.com/watch?v=bqf8m7xNvLg&amp;t=10s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442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4/3/19 Wednesday 3 min Warm Up  Describe the difference between picture one and two.</vt:lpstr>
      <vt:lpstr>Today Agenda</vt:lpstr>
      <vt:lpstr>Content Practice A (page 13)</vt:lpstr>
      <vt:lpstr>Content Practice B (page 14)</vt:lpstr>
      <vt:lpstr>Content Practice A (page 30)</vt:lpstr>
      <vt:lpstr>Content Practice B (page 31)</vt:lpstr>
      <vt:lpstr>Content Practice A (page 50)</vt:lpstr>
      <vt:lpstr>Content Practice B (page 51)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4/3/19 Wednesday 3 min Warm Up  Describe the difference between picture one and two.</dc:title>
  <dc:creator>Ahmet ilbay</dc:creator>
  <cp:lastModifiedBy>Ahmet ilbay</cp:lastModifiedBy>
  <cp:revision>4</cp:revision>
  <dcterms:created xsi:type="dcterms:W3CDTF">2006-08-16T00:00:00Z</dcterms:created>
  <dcterms:modified xsi:type="dcterms:W3CDTF">2019-04-03T14:53:19Z</dcterms:modified>
</cp:coreProperties>
</file>