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rainpop.com/science/motionsforcesandtime/acceleration/quiz/?mode=graded" TargetMode="External"/><Relationship Id="rId3" Type="http://schemas.openxmlformats.org/officeDocument/2006/relationships/hyperlink" Target="https://www.brainpop.com/math/algebra/distancerateandtime/quiz/?mode=graded" TargetMode="External"/><Relationship Id="rId7" Type="http://schemas.openxmlformats.org/officeDocument/2006/relationships/hyperlink" Target="https://www.brainpop.com/science/motionsforcesandtime/acceleration/" TargetMode="External"/><Relationship Id="rId2" Type="http://schemas.openxmlformats.org/officeDocument/2006/relationships/hyperlink" Target="https://www.brainpop.com/math/algebra/distancerateandtim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rainpop.com/math/algebra/distancerateandtime/activity/?onlyShow=vocabulary" TargetMode="External"/><Relationship Id="rId11" Type="http://schemas.openxmlformats.org/officeDocument/2006/relationships/hyperlink" Target="https://www.brainpop.com/science/motionsforcesandtime/acceleration/simulation/" TargetMode="External"/><Relationship Id="rId5" Type="http://schemas.openxmlformats.org/officeDocument/2006/relationships/hyperlink" Target="https://www.brainpop.com/math/algebra/distancerateandtime/relatedreading/" TargetMode="External"/><Relationship Id="rId10" Type="http://schemas.openxmlformats.org/officeDocument/2006/relationships/hyperlink" Target="https://www.brainpop.com/science/motionsforcesandtime/acceleration/newsela/" TargetMode="External"/><Relationship Id="rId4" Type="http://schemas.openxmlformats.org/officeDocument/2006/relationships/hyperlink" Target="https://www.brainpop.com/math/algebra/distancerateandtime/newsela/" TargetMode="External"/><Relationship Id="rId9" Type="http://schemas.openxmlformats.org/officeDocument/2006/relationships/hyperlink" Target="https://www.brainpop.com/science/motionsforcesandtime/acceleration/challenge/?mode=grade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let.com/386755013/describing-motion-tmsa-flash-cards/" TargetMode="External"/><Relationship Id="rId2" Type="http://schemas.openxmlformats.org/officeDocument/2006/relationships/hyperlink" Target="https://play.kahoot.it/#/?quizId=8354c9a1-fd56-4156-96fb-754e0033e2ab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536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3 min 4/4/19 Thursday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742950"/>
            <a:ext cx="8524875" cy="611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7348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2) </a:t>
            </a:r>
            <a:r>
              <a:rPr lang="en-US" dirty="0"/>
              <a:t>A roller coaster car changes speed throughout</a:t>
            </a:r>
          </a:p>
          <a:p>
            <a:pPr marL="0" indent="0">
              <a:buNone/>
            </a:pPr>
            <a:r>
              <a:rPr lang="en-US" dirty="0"/>
              <a:t>the ride, especially when it descends hills.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3)  </a:t>
            </a:r>
            <a:r>
              <a:rPr lang="en-US" dirty="0"/>
              <a:t>A roller coaster works only if its cars travel </a:t>
            </a:r>
            <a:r>
              <a:rPr lang="en-US" dirty="0" smtClean="0"/>
              <a:t>within a </a:t>
            </a:r>
            <a:r>
              <a:rPr lang="en-US" dirty="0"/>
              <a:t>certain range of speed. If the speed of the </a:t>
            </a:r>
            <a:r>
              <a:rPr lang="en-US" dirty="0" smtClean="0"/>
              <a:t>cars drops </a:t>
            </a:r>
            <a:r>
              <a:rPr lang="en-US" dirty="0"/>
              <a:t>too low, the cars might stall on hills </a:t>
            </a:r>
            <a:r>
              <a:rPr lang="en-US" dirty="0" smtClean="0"/>
              <a:t>or loops. If the speed increases too much, the cars might </a:t>
            </a:r>
            <a:r>
              <a:rPr lang="en-US" dirty="0"/>
              <a:t>jump the track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516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3 min </a:t>
            </a:r>
          </a:p>
          <a:p>
            <a:r>
              <a:rPr lang="en-US" dirty="0" smtClean="0"/>
              <a:t>2) Brain Pop Activity 30 min 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Kahoot</a:t>
            </a:r>
            <a:r>
              <a:rPr lang="en-US" dirty="0" smtClean="0"/>
              <a:t>/ </a:t>
            </a:r>
            <a:r>
              <a:rPr lang="en-US" dirty="0" err="1" smtClean="0"/>
              <a:t>Quizlet</a:t>
            </a:r>
            <a:r>
              <a:rPr lang="en-US" dirty="0" smtClean="0"/>
              <a:t> Live 10 min </a:t>
            </a:r>
          </a:p>
          <a:p>
            <a:pPr algn="ctr"/>
            <a:r>
              <a:rPr lang="en-US" dirty="0"/>
              <a:t>Important Reminder</a:t>
            </a:r>
          </a:p>
          <a:p>
            <a:r>
              <a:rPr lang="en-US" b="1" dirty="0">
                <a:solidFill>
                  <a:srgbClr val="FF0000"/>
                </a:solidFill>
              </a:rPr>
              <a:t>Weekly Homework is due Friday</a:t>
            </a:r>
          </a:p>
          <a:p>
            <a:r>
              <a:rPr lang="en-US" b="1" dirty="0">
                <a:solidFill>
                  <a:srgbClr val="FF0000"/>
                </a:solidFill>
              </a:rPr>
              <a:t>Chapter quiz this Friday (Motion)</a:t>
            </a:r>
          </a:p>
          <a:p>
            <a:r>
              <a:rPr lang="en-US" b="1" dirty="0">
                <a:solidFill>
                  <a:srgbClr val="FF0000"/>
                </a:solidFill>
              </a:rPr>
              <a:t>Permission slip is due with money Friday.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875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0969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Brain Pop-30 min (If you don’t know username and password please let me know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4983163"/>
          </a:xfrm>
        </p:spPr>
        <p:txBody>
          <a:bodyPr>
            <a:normAutofit fontScale="70000" lnSpcReduction="20000"/>
          </a:bodyPr>
          <a:lstStyle/>
          <a:p>
            <a:pPr marL="0" indent="0" fontAlgn="ctr">
              <a:buNone/>
            </a:pPr>
            <a:endParaRPr lang="en-US" dirty="0"/>
          </a:p>
          <a:p>
            <a:pPr marL="0" indent="0" fontAlgn="ctr">
              <a:buNone/>
            </a:pPr>
            <a:r>
              <a:rPr lang="en-US" b="1" dirty="0"/>
              <a:t>Chapter 1; Describing Motion (Speed, Velocity and Acceleration</a:t>
            </a:r>
            <a:r>
              <a:rPr lang="en-US" b="1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Instructions</a:t>
            </a:r>
            <a:r>
              <a:rPr lang="en-US" dirty="0" smtClean="0"/>
              <a:t>: There </a:t>
            </a:r>
            <a:r>
              <a:rPr lang="en-US" dirty="0"/>
              <a:t>are 10 assignments in total . Each assignment worth 10 points.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2"/>
              </a:rPr>
              <a:t>Distance, Rate, and Time </a:t>
            </a:r>
            <a:r>
              <a:rPr lang="en-US" dirty="0" smtClean="0">
                <a:hlinkClick r:id="rId2"/>
              </a:rPr>
              <a:t>Movie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3"/>
              </a:rPr>
              <a:t>Distance</a:t>
            </a:r>
            <a:r>
              <a:rPr lang="en-US" dirty="0">
                <a:hlinkClick r:id="rId3"/>
              </a:rPr>
              <a:t>, Rate, and Time Movie Quiz (graded</a:t>
            </a:r>
            <a:r>
              <a:rPr lang="en-US" dirty="0" smtClean="0">
                <a:hlinkClick r:id="rId3"/>
              </a:rPr>
              <a:t>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4"/>
              </a:rPr>
              <a:t>Distance</a:t>
            </a:r>
            <a:r>
              <a:rPr lang="en-US" dirty="0">
                <a:hlinkClick r:id="rId4"/>
              </a:rPr>
              <a:t>, Rate, and Time </a:t>
            </a:r>
            <a:r>
              <a:rPr lang="en-US" dirty="0" err="1" smtClean="0">
                <a:hlinkClick r:id="rId4"/>
              </a:rPr>
              <a:t>Newsela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5"/>
              </a:rPr>
              <a:t>Distance</a:t>
            </a:r>
            <a:r>
              <a:rPr lang="en-US" dirty="0">
                <a:hlinkClick r:id="rId5"/>
              </a:rPr>
              <a:t>, Rate, and Time Related </a:t>
            </a:r>
            <a:r>
              <a:rPr lang="en-US" dirty="0" smtClean="0">
                <a:hlinkClick r:id="rId5"/>
              </a:rPr>
              <a:t>Reading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6"/>
              </a:rPr>
              <a:t>Distance</a:t>
            </a:r>
            <a:r>
              <a:rPr lang="en-US" dirty="0">
                <a:hlinkClick r:id="rId6"/>
              </a:rPr>
              <a:t>, Rate, and Time </a:t>
            </a:r>
            <a:r>
              <a:rPr lang="en-US" dirty="0" smtClean="0">
                <a:hlinkClick r:id="rId6"/>
              </a:rPr>
              <a:t>Vocabulary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7"/>
              </a:rPr>
              <a:t>Acceleration Movie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8"/>
              </a:rPr>
              <a:t>Acceleration </a:t>
            </a:r>
            <a:r>
              <a:rPr lang="en-US" dirty="0">
                <a:hlinkClick r:id="rId8"/>
              </a:rPr>
              <a:t>Movie Quiz (graded</a:t>
            </a:r>
            <a:r>
              <a:rPr lang="en-US" dirty="0" smtClean="0">
                <a:hlinkClick r:id="rId8"/>
              </a:rPr>
              <a:t>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9"/>
              </a:rPr>
              <a:t>Acceleration </a:t>
            </a:r>
            <a:r>
              <a:rPr lang="en-US" dirty="0">
                <a:hlinkClick r:id="rId9"/>
              </a:rPr>
              <a:t>Challenge (graded</a:t>
            </a:r>
            <a:r>
              <a:rPr lang="en-US" dirty="0" smtClean="0">
                <a:hlinkClick r:id="rId9"/>
              </a:rPr>
              <a:t>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10"/>
              </a:rPr>
              <a:t>Acceleration </a:t>
            </a:r>
            <a:r>
              <a:rPr lang="en-US" dirty="0" err="1" smtClean="0">
                <a:hlinkClick r:id="rId10"/>
              </a:rPr>
              <a:t>Newsela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11"/>
              </a:rPr>
              <a:t>Acceleration </a:t>
            </a:r>
            <a:r>
              <a:rPr lang="en-US" dirty="0">
                <a:hlinkClick r:id="rId11"/>
              </a:rPr>
              <a:t>Simulation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23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r>
              <a:rPr lang="en-US" dirty="0" smtClean="0"/>
              <a:t>/ </a:t>
            </a:r>
            <a:r>
              <a:rPr lang="en-US" dirty="0" err="1" smtClean="0"/>
              <a:t>Quizlet</a:t>
            </a:r>
            <a:r>
              <a:rPr lang="en-US" dirty="0" smtClean="0"/>
              <a:t> Live-10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https://play.kahoot.it/#/?</a:t>
            </a:r>
            <a:r>
              <a:rPr lang="en-US" dirty="0" smtClean="0">
                <a:hlinkClick r:id="rId2"/>
              </a:rPr>
              <a:t>quizId=8354c9a1-fd56-4156-96fb-754e0033e2ab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https://quizlet.com/386755013/describing-motion-tmsa-flash-cards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02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3 min 4/4/19 Thursday</vt:lpstr>
      <vt:lpstr>Warm Up Answer</vt:lpstr>
      <vt:lpstr>Today Agenda</vt:lpstr>
      <vt:lpstr>Brain Pop-30 min (If you don’t know username and password please let me know </vt:lpstr>
      <vt:lpstr>Kahoot/ Quizlet Live-10 min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3 min 4/4/19 Thursday</dc:title>
  <dc:creator>Ahmet ilbay</dc:creator>
  <cp:lastModifiedBy>Ahmet ilbay</cp:lastModifiedBy>
  <cp:revision>2</cp:revision>
  <dcterms:created xsi:type="dcterms:W3CDTF">2006-08-16T00:00:00Z</dcterms:created>
  <dcterms:modified xsi:type="dcterms:W3CDTF">2019-04-04T14:28:21Z</dcterms:modified>
</cp:coreProperties>
</file>