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udyjams.scholastic.com/studyjams/jams/science/forces-and-motion/acceleration.htm" TargetMode="External"/><Relationship Id="rId2" Type="http://schemas.openxmlformats.org/officeDocument/2006/relationships/hyperlink" Target="http://studyjams.scholastic.com/studyjams/jams/science/forces-and-motion/inertia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udyjams.scholastic.com/studyjams/jams/science/forces-and-motion/action-and-reaction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e.kahoot.it/details/newton-s-laws/9a227ddd-abae-4c2f-a2de-ce11fbbfba8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4/9/19 Tuesday Warm Up 3 min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153400" cy="51816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are the Newton’s law of motion?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  (</a:t>
            </a:r>
            <a:r>
              <a:rPr lang="en-US" b="1" dirty="0" smtClean="0">
                <a:solidFill>
                  <a:srgbClr val="FF0000"/>
                </a:solidFill>
              </a:rPr>
              <a:t>Law of inertia)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Force equals mass times acceleration </a:t>
            </a:r>
            <a:r>
              <a:rPr lang="en-US" b="1" dirty="0" smtClean="0">
                <a:solidFill>
                  <a:srgbClr val="FF0000"/>
                </a:solidFill>
              </a:rPr>
              <a:t>(Law of acceleration)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For </a:t>
            </a:r>
            <a:r>
              <a:rPr lang="en-US" b="1" dirty="0">
                <a:solidFill>
                  <a:srgbClr val="FF0000"/>
                </a:solidFill>
              </a:rPr>
              <a:t>every action there is an equal and opposite reaction</a:t>
            </a:r>
            <a:r>
              <a:rPr lang="en-US" b="1" dirty="0" smtClean="0">
                <a:solidFill>
                  <a:srgbClr val="FF0000"/>
                </a:solidFill>
              </a:rPr>
              <a:t>. ( Action &amp; Reaction)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92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Video (10 min)</a:t>
            </a:r>
          </a:p>
          <a:p>
            <a:r>
              <a:rPr lang="en-US" dirty="0" smtClean="0"/>
              <a:t>3) Content Practice 20 min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Kahoot</a:t>
            </a:r>
            <a:r>
              <a:rPr lang="en-US" dirty="0" smtClean="0"/>
              <a:t> 10 min </a:t>
            </a:r>
          </a:p>
          <a:p>
            <a:pPr marL="0" indent="0" algn="ctr">
              <a:buNone/>
            </a:pPr>
            <a:r>
              <a:rPr lang="en-US" dirty="0"/>
              <a:t>Important Reminder</a:t>
            </a:r>
          </a:p>
          <a:p>
            <a:pPr marL="0" indent="0">
              <a:buNone/>
            </a:pPr>
            <a:r>
              <a:rPr lang="en-US" dirty="0"/>
              <a:t>1) No HW this week and </a:t>
            </a:r>
            <a:r>
              <a:rPr lang="en-US" dirty="0" smtClean="0"/>
              <a:t>bell ringer </a:t>
            </a:r>
            <a:r>
              <a:rPr lang="en-US" dirty="0"/>
              <a:t>Monday, Tuesday and Wednesday</a:t>
            </a:r>
          </a:p>
          <a:p>
            <a:pPr marL="0" indent="0">
              <a:buNone/>
            </a:pPr>
            <a:r>
              <a:rPr lang="en-US" dirty="0"/>
              <a:t>2) I will be out Thursday and Friday for PD (Sub packet will be graded, you can check the power school) </a:t>
            </a:r>
          </a:p>
          <a:p>
            <a:pPr marL="0" indent="0">
              <a:buNone/>
            </a:pPr>
            <a:r>
              <a:rPr lang="en-US" dirty="0"/>
              <a:t>3) 4/18/19 (Force Quiz- Chapter 2)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62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(Study Jams)-10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"/>
              </a:rPr>
              <a:t>http://</a:t>
            </a:r>
            <a:r>
              <a:rPr lang="en-US" dirty="0" smtClean="0">
                <a:hlinkClick r:id="rId2"/>
              </a:rPr>
              <a:t>studyjams.scholastic.com/studyjams/jams/science/forces-and-motion/inertia.htm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studyjams.scholastic.com/studyjams/jams/science/forces-and-motion/acceleration.htm</a:t>
            </a:r>
            <a:endParaRPr lang="en-US" dirty="0" smtClean="0"/>
          </a:p>
          <a:p>
            <a:r>
              <a:rPr lang="en-US">
                <a:hlinkClick r:id="rId4"/>
              </a:rPr>
              <a:t>http://studyjams.scholastic.com/studyjams/jams/science/forces-and-motion/action-and-reaction.htm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65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Content Practice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" y="1535113"/>
            <a:ext cx="2133600" cy="6397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Content Practice A </a:t>
            </a:r>
            <a:r>
              <a:rPr lang="en-US" dirty="0"/>
              <a:t>(page 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1676400" cy="39512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1. F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smtClean="0"/>
              <a:t>H</a:t>
            </a:r>
          </a:p>
          <a:p>
            <a:r>
              <a:rPr lang="en-US" dirty="0"/>
              <a:t>3. A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smtClean="0"/>
              <a:t>C</a:t>
            </a:r>
          </a:p>
          <a:p>
            <a:r>
              <a:rPr lang="en-US" dirty="0" smtClean="0"/>
              <a:t> </a:t>
            </a:r>
            <a:r>
              <a:rPr lang="en-US" dirty="0"/>
              <a:t>5. D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. I 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dirty="0"/>
              <a:t>. </a:t>
            </a:r>
            <a:r>
              <a:rPr lang="en-US" dirty="0" smtClean="0"/>
              <a:t>J</a:t>
            </a:r>
          </a:p>
          <a:p>
            <a:r>
              <a:rPr lang="en-US" dirty="0" smtClean="0"/>
              <a:t> </a:t>
            </a:r>
            <a:r>
              <a:rPr lang="en-US" dirty="0"/>
              <a:t>8. </a:t>
            </a:r>
            <a:r>
              <a:rPr lang="en-US" dirty="0" smtClean="0"/>
              <a:t>G</a:t>
            </a:r>
          </a:p>
          <a:p>
            <a:r>
              <a:rPr lang="en-US" dirty="0" smtClean="0"/>
              <a:t> </a:t>
            </a:r>
            <a:r>
              <a:rPr lang="en-US" dirty="0"/>
              <a:t>9. B 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dirty="0"/>
              <a:t>. 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2667000" y="1600200"/>
            <a:ext cx="6248400" cy="639762"/>
          </a:xfrm>
        </p:spPr>
        <p:txBody>
          <a:bodyPr/>
          <a:lstStyle/>
          <a:p>
            <a:r>
              <a:rPr lang="fr-FR" dirty="0"/>
              <a:t>Content Practice B (page 14)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1752600" y="2174874"/>
            <a:ext cx="7086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a. a push or a pull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b. </a:t>
            </a:r>
            <a:r>
              <a:rPr lang="en-US" dirty="0"/>
              <a:t>a force </a:t>
            </a:r>
            <a:r>
              <a:rPr lang="en-US" dirty="0"/>
              <a:t>-</a:t>
            </a:r>
            <a:r>
              <a:rPr lang="en-US" dirty="0" smtClean="0"/>
              <a:t>two </a:t>
            </a:r>
            <a:r>
              <a:rPr lang="en-US" dirty="0"/>
              <a:t>objects touch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c. a force </a:t>
            </a:r>
            <a:r>
              <a:rPr lang="en-US" dirty="0"/>
              <a:t>-</a:t>
            </a:r>
            <a:r>
              <a:rPr lang="en-US" dirty="0" smtClean="0"/>
              <a:t>without </a:t>
            </a:r>
            <a:r>
              <a:rPr lang="en-US" dirty="0"/>
              <a:t>touching </a:t>
            </a:r>
            <a:r>
              <a:rPr lang="en-US" dirty="0" smtClean="0"/>
              <a:t>it</a:t>
            </a:r>
          </a:p>
          <a:p>
            <a:pPr marL="0" indent="0">
              <a:buNone/>
            </a:pPr>
            <a:r>
              <a:rPr lang="en-US" dirty="0"/>
              <a:t>2. gravity, magnetic force, and electric force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kilogram and newton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Mass is the quantity of matter in an object; weight is the effect of gravity on mass.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smtClean="0"/>
              <a:t>Mass positive , distance negative impact.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6. a force that opposes movement between surfaces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static friction, sliding friction, and fluid friction</a:t>
            </a:r>
          </a:p>
        </p:txBody>
      </p:sp>
    </p:spTree>
    <p:extLst>
      <p:ext uri="{BB962C8B-B14F-4D97-AF65-F5344CB8AC3E}">
        <p14:creationId xmlns:p14="http://schemas.microsoft.com/office/powerpoint/2010/main" val="175556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Content Practice A (page 30)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. net force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direction, reference direction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net force, balanced, unbalanced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motionless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straight, constant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. unbalanced, velocity 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dirty="0"/>
              <a:t>. inertia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Content Practice B (page 31)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2174874"/>
            <a:ext cx="4800601" cy="4149725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dirty="0"/>
              <a:t>. net force: 200 N</a:t>
            </a:r>
            <a:r>
              <a:rPr lang="en-US" dirty="0" smtClean="0"/>
              <a:t>;, </a:t>
            </a:r>
            <a:r>
              <a:rPr lang="en-US" dirty="0"/>
              <a:t>pointing from left to right and labeled “400 N”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A negative force of 200 N would be needed to balance the forces.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Balanced forces combine and form a net force of zero.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smtClean="0"/>
              <a:t>a </a:t>
            </a:r>
            <a:r>
              <a:rPr lang="en-US" dirty="0"/>
              <a:t>motionless object will remain at rest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the tendency of an object to resist a change in its motion</a:t>
            </a:r>
          </a:p>
        </p:txBody>
      </p:sp>
    </p:spTree>
    <p:extLst>
      <p:ext uri="{BB962C8B-B14F-4D97-AF65-F5344CB8AC3E}">
        <p14:creationId xmlns:p14="http://schemas.microsoft.com/office/powerpoint/2010/main" val="244915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Content Practice A (page 48)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. (in either order) speed, direction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acceleration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gravity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newton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mass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. inertia, straight 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dirty="0"/>
              <a:t>. centripetal force </a:t>
            </a:r>
            <a:endParaRPr lang="en-US" dirty="0" smtClean="0"/>
          </a:p>
          <a:p>
            <a:r>
              <a:rPr lang="en-US" dirty="0" smtClean="0"/>
              <a:t>8</a:t>
            </a:r>
            <a:r>
              <a:rPr lang="en-US" dirty="0"/>
              <a:t>. center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Content Practice B (page 49)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. Line A: from the satellite to the center of Earth; Line B: perpendicular to line A pointing left; Line C: straight to the center of Earth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B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A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D</a:t>
            </a:r>
          </a:p>
        </p:txBody>
      </p:sp>
    </p:spTree>
    <p:extLst>
      <p:ext uri="{BB962C8B-B14F-4D97-AF65-F5344CB8AC3E}">
        <p14:creationId xmlns:p14="http://schemas.microsoft.com/office/powerpoint/2010/main" val="162404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1600200" cy="639762"/>
          </a:xfrm>
        </p:spPr>
        <p:txBody>
          <a:bodyPr>
            <a:normAutofit fontScale="62500" lnSpcReduction="20000"/>
          </a:bodyPr>
          <a:lstStyle/>
          <a:p>
            <a:r>
              <a:rPr lang="fr-FR" dirty="0"/>
              <a:t>Content Practice A (page 69)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1</a:t>
            </a:r>
            <a:r>
              <a:rPr lang="fr-FR" dirty="0"/>
              <a:t>. F </a:t>
            </a:r>
            <a:endParaRPr lang="fr-FR" dirty="0" smtClean="0"/>
          </a:p>
          <a:p>
            <a:r>
              <a:rPr lang="fr-FR" dirty="0" smtClean="0"/>
              <a:t>2</a:t>
            </a:r>
            <a:r>
              <a:rPr lang="fr-FR" dirty="0"/>
              <a:t>. T </a:t>
            </a:r>
            <a:endParaRPr lang="fr-FR" dirty="0" smtClean="0"/>
          </a:p>
          <a:p>
            <a:r>
              <a:rPr lang="fr-FR" dirty="0" smtClean="0"/>
              <a:t>3</a:t>
            </a:r>
            <a:r>
              <a:rPr lang="fr-FR" dirty="0"/>
              <a:t>. T </a:t>
            </a:r>
            <a:endParaRPr lang="fr-FR" dirty="0" smtClean="0"/>
          </a:p>
          <a:p>
            <a:r>
              <a:rPr lang="fr-FR" dirty="0" smtClean="0"/>
              <a:t>4</a:t>
            </a:r>
            <a:r>
              <a:rPr lang="fr-FR" dirty="0"/>
              <a:t>. F </a:t>
            </a:r>
            <a:endParaRPr lang="fr-FR" dirty="0" smtClean="0"/>
          </a:p>
          <a:p>
            <a:r>
              <a:rPr lang="fr-FR" dirty="0" smtClean="0"/>
              <a:t>5</a:t>
            </a:r>
            <a:r>
              <a:rPr lang="fr-FR" dirty="0"/>
              <a:t>. T </a:t>
            </a:r>
            <a:endParaRPr lang="fr-FR" dirty="0" smtClean="0"/>
          </a:p>
          <a:p>
            <a:r>
              <a:rPr lang="fr-FR" dirty="0" smtClean="0"/>
              <a:t>6</a:t>
            </a:r>
            <a:r>
              <a:rPr lang="fr-FR" dirty="0"/>
              <a:t>. T </a:t>
            </a:r>
            <a:endParaRPr lang="fr-FR" dirty="0" smtClean="0"/>
          </a:p>
          <a:p>
            <a:r>
              <a:rPr lang="fr-FR" dirty="0" smtClean="0"/>
              <a:t>7</a:t>
            </a:r>
            <a:r>
              <a:rPr lang="fr-FR" dirty="0"/>
              <a:t>. F </a:t>
            </a:r>
            <a:endParaRPr lang="fr-FR" dirty="0" smtClean="0"/>
          </a:p>
          <a:p>
            <a:r>
              <a:rPr lang="fr-FR" dirty="0" smtClean="0"/>
              <a:t>8</a:t>
            </a:r>
            <a:r>
              <a:rPr lang="fr-FR" dirty="0"/>
              <a:t>. F </a:t>
            </a:r>
            <a:endParaRPr lang="fr-FR" dirty="0" smtClean="0"/>
          </a:p>
          <a:p>
            <a:r>
              <a:rPr lang="fr-FR" dirty="0" smtClean="0"/>
              <a:t>9</a:t>
            </a:r>
            <a:r>
              <a:rPr lang="fr-FR" dirty="0"/>
              <a:t>. T </a:t>
            </a:r>
            <a:endParaRPr lang="fr-FR" dirty="0" smtClean="0"/>
          </a:p>
          <a:p>
            <a:r>
              <a:rPr lang="fr-FR" dirty="0" smtClean="0"/>
              <a:t>10</a:t>
            </a:r>
            <a:r>
              <a:rPr lang="fr-FR" dirty="0"/>
              <a:t>. F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8800" y="1524000"/>
            <a:ext cx="6861175" cy="639762"/>
          </a:xfrm>
        </p:spPr>
        <p:txBody>
          <a:bodyPr/>
          <a:lstStyle/>
          <a:p>
            <a:r>
              <a:rPr lang="fr-FR" dirty="0"/>
              <a:t>Content Practice B (page 70)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801" y="2174875"/>
            <a:ext cx="6858000" cy="39512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smtClean="0"/>
              <a:t>an </a:t>
            </a:r>
            <a:r>
              <a:rPr lang="en-US" dirty="0"/>
              <a:t>equal force in the opposite direction on the first object.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the action force and the reaction force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because they act on different objects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The swimmer’s hands and arms push against the </a:t>
            </a:r>
            <a:r>
              <a:rPr lang="en-US" dirty="0" smtClean="0"/>
              <a:t>water</a:t>
            </a:r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momentum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12 kg · m/s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The total momentum of a group of objects remains the same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Elastic collisions </a:t>
            </a:r>
            <a:r>
              <a:rPr lang="en-US" dirty="0" smtClean="0"/>
              <a:t>objects </a:t>
            </a:r>
            <a:r>
              <a:rPr lang="en-US" dirty="0"/>
              <a:t>bounce apart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Inelastic </a:t>
            </a:r>
            <a:r>
              <a:rPr lang="en-US" dirty="0"/>
              <a:t>collisions are </a:t>
            </a:r>
            <a:r>
              <a:rPr lang="en-US" dirty="0" smtClean="0"/>
              <a:t>objects </a:t>
            </a:r>
            <a:r>
              <a:rPr lang="en-US" dirty="0"/>
              <a:t>stick </a:t>
            </a:r>
            <a:r>
              <a:rPr lang="en-US" dirty="0" smtClean="0"/>
              <a:t>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23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create.kahoot.it/details/newton-s-laws/9a227ddd-abae-4c2f-a2de-ce11fbbfba83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45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623</Words>
  <Application>Microsoft Office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4/9/19 Tuesday Warm Up 3 min </vt:lpstr>
      <vt:lpstr>Today Agenda </vt:lpstr>
      <vt:lpstr>Video (Study Jams)-10 min </vt:lpstr>
      <vt:lpstr>Content Practice</vt:lpstr>
      <vt:lpstr>Content Practice</vt:lpstr>
      <vt:lpstr>Content Practice</vt:lpstr>
      <vt:lpstr>Content Practice</vt:lpstr>
      <vt:lpstr>Kahoot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4/9/19 Tuesday Warm Up 3 min </dc:title>
  <dc:creator>Ahmet ilbay</dc:creator>
  <cp:lastModifiedBy>Ahmet ilbay</cp:lastModifiedBy>
  <cp:revision>9</cp:revision>
  <dcterms:created xsi:type="dcterms:W3CDTF">2006-08-16T00:00:00Z</dcterms:created>
  <dcterms:modified xsi:type="dcterms:W3CDTF">2019-04-09T15:24:20Z</dcterms:modified>
</cp:coreProperties>
</file>