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ocrative.com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lay.kahoot.it/#/?quizId=badbf095-dbf1-4a5c-a5bf-b5740da817fe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304800"/>
            <a:ext cx="80772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Warm Up 5 minutes 5/11/18 Friday</a:t>
            </a:r>
            <a:br>
              <a:rPr lang="en-US" dirty="0" smtClean="0"/>
            </a:br>
            <a:r>
              <a:rPr lang="en-US" sz="3100" dirty="0" smtClean="0"/>
              <a:t>Explain the how input work is equal to output work. </a:t>
            </a:r>
            <a:endParaRPr lang="en-US" sz="31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591" y="1415143"/>
            <a:ext cx="7915275" cy="534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1755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1) Warm Up 5 minutes</a:t>
            </a:r>
          </a:p>
          <a:p>
            <a:r>
              <a:rPr lang="en-US" dirty="0" smtClean="0"/>
              <a:t>2) Chapter Quiz 20 minutes (Open Note)</a:t>
            </a:r>
          </a:p>
          <a:p>
            <a:r>
              <a:rPr lang="en-US" dirty="0" smtClean="0"/>
              <a:t>3) CK12 Simple Machine 10 minutes</a:t>
            </a:r>
          </a:p>
          <a:p>
            <a:r>
              <a:rPr lang="en-US" dirty="0" smtClean="0"/>
              <a:t>4) Kahoot 12 minutes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9309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Quiz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There are 20 questions total.</a:t>
            </a:r>
          </a:p>
          <a:p>
            <a:r>
              <a:rPr lang="en-US" dirty="0" smtClean="0"/>
              <a:t>Go to </a:t>
            </a:r>
            <a:r>
              <a:rPr lang="en-US" dirty="0" smtClean="0">
                <a:hlinkClick r:id="rId2"/>
              </a:rPr>
              <a:t>www.socrative.com</a:t>
            </a:r>
            <a:endParaRPr lang="en-US" dirty="0" smtClean="0"/>
          </a:p>
          <a:p>
            <a:r>
              <a:rPr lang="en-US" dirty="0" smtClean="0"/>
              <a:t>Click student log in </a:t>
            </a:r>
          </a:p>
          <a:p>
            <a:r>
              <a:rPr lang="en-US" dirty="0" smtClean="0"/>
              <a:t>Room Name; </a:t>
            </a:r>
            <a:r>
              <a:rPr lang="en-US" dirty="0" err="1" smtClean="0"/>
              <a:t>Bophorus</a:t>
            </a:r>
            <a:r>
              <a:rPr lang="en-US" dirty="0" smtClean="0"/>
              <a:t>/Berkeley1/Caltech1/</a:t>
            </a:r>
            <a:r>
              <a:rPr lang="en-US" dirty="0" err="1" smtClean="0"/>
              <a:t>Umad</a:t>
            </a:r>
            <a:r>
              <a:rPr lang="en-US" dirty="0" smtClean="0"/>
              <a:t>/</a:t>
            </a:r>
            <a:r>
              <a:rPr lang="en-US" dirty="0" err="1" smtClean="0"/>
              <a:t>Texasam</a:t>
            </a:r>
            <a:endParaRPr lang="en-US" dirty="0" smtClean="0"/>
          </a:p>
          <a:p>
            <a:r>
              <a:rPr lang="en-US" dirty="0" smtClean="0"/>
              <a:t>Your student ID same as </a:t>
            </a:r>
            <a:r>
              <a:rPr lang="en-US" dirty="0" err="1" smtClean="0"/>
              <a:t>Plicker</a:t>
            </a:r>
            <a:r>
              <a:rPr lang="en-US" dirty="0" smtClean="0"/>
              <a:t> number</a:t>
            </a:r>
          </a:p>
          <a:p>
            <a:r>
              <a:rPr lang="en-US" dirty="0" smtClean="0"/>
              <a:t>You can retake last week quiz to change to room </a:t>
            </a:r>
            <a:r>
              <a:rPr lang="en-US" dirty="0" err="1" smtClean="0"/>
              <a:t>tmsacomputer</a:t>
            </a:r>
            <a:endParaRPr lang="en-US" dirty="0" smtClean="0"/>
          </a:p>
          <a:p>
            <a:r>
              <a:rPr lang="en-US" dirty="0" smtClean="0"/>
              <a:t>You don’t want to retake your quiz go to CK12. org for simple machine assignment. </a:t>
            </a:r>
          </a:p>
        </p:txBody>
      </p:sp>
    </p:spTree>
    <p:extLst>
      <p:ext uri="{BB962C8B-B14F-4D97-AF65-F5344CB8AC3E}">
        <p14:creationId xmlns:p14="http://schemas.microsoft.com/office/powerpoint/2010/main" val="3962284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CK12- 10 minutes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There are 5 assignments. </a:t>
            </a:r>
          </a:p>
          <a:p>
            <a:r>
              <a:rPr lang="en-US" dirty="0" smtClean="0"/>
              <a:t>You don’t have to do CK12 assignment just say I don’t want to do it, I want a big fat *0* in my </a:t>
            </a:r>
            <a:r>
              <a:rPr lang="en-US" dirty="0" err="1" smtClean="0"/>
              <a:t>powerschool</a:t>
            </a:r>
            <a:r>
              <a:rPr lang="en-US" dirty="0"/>
              <a:t> </a:t>
            </a:r>
            <a:r>
              <a:rPr lang="en-US" dirty="0" smtClean="0"/>
              <a:t>then enjoy whatever.</a:t>
            </a:r>
          </a:p>
          <a:p>
            <a:r>
              <a:rPr lang="en-US" dirty="0" smtClean="0"/>
              <a:t>Last 10 minutes we will play Kahoot. </a:t>
            </a:r>
          </a:p>
          <a:p>
            <a:r>
              <a:rPr lang="en-US" dirty="0" smtClean="0"/>
              <a:t>Username; </a:t>
            </a:r>
            <a:r>
              <a:rPr lang="en-US" dirty="0" err="1" smtClean="0"/>
              <a:t>firstnametmsa</a:t>
            </a:r>
            <a:endParaRPr lang="en-US" dirty="0" smtClean="0"/>
          </a:p>
          <a:p>
            <a:r>
              <a:rPr lang="en-US" dirty="0" smtClean="0"/>
              <a:t>Password; tmsa2017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68092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Kahoot- 10 minutes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https://play.kahoot.it/#/?</a:t>
            </a:r>
            <a:r>
              <a:rPr lang="en-US" dirty="0" smtClean="0">
                <a:hlinkClick r:id="rId2"/>
              </a:rPr>
              <a:t>quizId=badbf095-dbf1-4a5c-a5bf-b5740da817fe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6477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404</TotalTime>
  <Words>151</Words>
  <Application>Microsoft Office PowerPoint</Application>
  <PresentationFormat>On-screen Show (4:3)</PresentationFormat>
  <Paragraphs>22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Warm Up 5 minutes 5/11/18 Friday Explain the how input work is equal to output work. </vt:lpstr>
      <vt:lpstr>Today Agenda</vt:lpstr>
      <vt:lpstr>Chapter Quiz</vt:lpstr>
      <vt:lpstr>CK12- 10 minutes</vt:lpstr>
      <vt:lpstr>Kahoot- 10 minutes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 Up 5 minutes 5/11/18 Friday Explain the how input work is equal to output work. </dc:title>
  <dc:creator>ailbay</dc:creator>
  <cp:lastModifiedBy>TMSA</cp:lastModifiedBy>
  <cp:revision>5</cp:revision>
  <dcterms:created xsi:type="dcterms:W3CDTF">2006-08-16T00:00:00Z</dcterms:created>
  <dcterms:modified xsi:type="dcterms:W3CDTF">2018-05-11T18:21:32Z</dcterms:modified>
</cp:coreProperties>
</file>