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Simple-Machines-Classwork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discoveryeducation.com/learn/videos/8F7DDEC4-356A-4B3A-AD89-6F1AEA451AFC?hasLocalHost=fals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'Simple%20Machines'%20Literacy%20Article-%20Homework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dirty="0" smtClean="0"/>
              <a:t>Warm Up 5-15-17</a:t>
            </a:r>
            <a:br>
              <a:rPr lang="en-US" dirty="0" smtClean="0"/>
            </a:br>
            <a:r>
              <a:rPr lang="en-US" dirty="0" smtClean="0"/>
              <a:t>5 minutes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590800"/>
            <a:ext cx="7924800" cy="35814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en-US" dirty="0" smtClean="0"/>
              <a:t>Which </a:t>
            </a:r>
            <a:r>
              <a:rPr lang="en-US" dirty="0"/>
              <a:t>of the following is a requirement for work </a:t>
            </a:r>
            <a:r>
              <a:rPr lang="en-US" dirty="0" smtClean="0"/>
              <a:t>to be </a:t>
            </a:r>
            <a:r>
              <a:rPr lang="en-US" dirty="0"/>
              <a:t>done</a:t>
            </a:r>
            <a:r>
              <a:rPr lang="en-US" dirty="0" smtClean="0"/>
              <a:t>?</a:t>
            </a:r>
          </a:p>
          <a:p>
            <a:r>
              <a:rPr lang="en-US" dirty="0"/>
              <a:t>A. Force is exerted.</a:t>
            </a:r>
          </a:p>
          <a:p>
            <a:r>
              <a:rPr lang="en-US" dirty="0"/>
              <a:t>B. Object is carried.</a:t>
            </a:r>
          </a:p>
          <a:p>
            <a:r>
              <a:rPr lang="en-US" dirty="0"/>
              <a:t>C. Force moves an object.</a:t>
            </a:r>
          </a:p>
          <a:p>
            <a:r>
              <a:rPr lang="en-US" dirty="0"/>
              <a:t>D. Machine is used</a:t>
            </a:r>
            <a:r>
              <a:rPr lang="en-US" dirty="0" smtClean="0"/>
              <a:t>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Answer; B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32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5 minutes</a:t>
            </a:r>
          </a:p>
          <a:p>
            <a:r>
              <a:rPr lang="en-US" dirty="0" smtClean="0"/>
              <a:t>2)  Discovery Education Introduction Video</a:t>
            </a:r>
          </a:p>
          <a:p>
            <a:r>
              <a:rPr lang="en-US" dirty="0" smtClean="0"/>
              <a:t>3) CK12</a:t>
            </a:r>
          </a:p>
          <a:p>
            <a:r>
              <a:rPr lang="en-US" dirty="0" smtClean="0"/>
              <a:t>4) Review</a:t>
            </a:r>
          </a:p>
          <a:p>
            <a:r>
              <a:rPr lang="en-US" dirty="0" smtClean="0"/>
              <a:t>5) Homework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8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and Introduction Question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There are Active Paper</a:t>
            </a:r>
          </a:p>
          <a:p>
            <a:r>
              <a:rPr lang="en-US" dirty="0" smtClean="0"/>
              <a:t>2) You are going to write definition of some simple machine on the back of this paper.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31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CK12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Simple Machine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0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Simple machines were used to build the pyramids. An inclined plane was used to lift the rocks up the pyramid. A series of inclines raised the rocks higher up the pyramid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				Questions.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forces are exerted when building a large structure? How do engineers and workers manage these forces?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adaptations have people made when building </a:t>
            </a:r>
            <a:r>
              <a:rPr lang="en-US" dirty="0" smtClean="0"/>
              <a:t>homes </a:t>
            </a:r>
            <a:r>
              <a:rPr lang="en-US" dirty="0"/>
              <a:t>and establishing cities?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did the ancient Egyptians make use of natural resources to build the pyramids?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simple machines were used to build the Great Pyramid of Giza? How did each machine help the builders?</a:t>
            </a:r>
          </a:p>
        </p:txBody>
      </p:sp>
    </p:spTree>
    <p:extLst>
      <p:ext uri="{BB962C8B-B14F-4D97-AF65-F5344CB8AC3E}">
        <p14:creationId xmlns:p14="http://schemas.microsoft.com/office/powerpoint/2010/main" val="201685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 Article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460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137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 5-15-17 5 minutes</vt:lpstr>
      <vt:lpstr>Today Agenda</vt:lpstr>
      <vt:lpstr>Video and Introduction Question </vt:lpstr>
      <vt:lpstr>CK12 </vt:lpstr>
      <vt:lpstr>Video 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</dc:title>
  <dc:creator>TMSA</dc:creator>
  <cp:lastModifiedBy>TMSA</cp:lastModifiedBy>
  <cp:revision>4</cp:revision>
  <dcterms:created xsi:type="dcterms:W3CDTF">2006-08-16T00:00:00Z</dcterms:created>
  <dcterms:modified xsi:type="dcterms:W3CDTF">2017-05-14T18:46:53Z</dcterms:modified>
</cp:coreProperties>
</file>