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6ab6cf6e-5034-4499-a8c7-e20784968e1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5/19/17 Friday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7010400" cy="3124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mechanical advantage available from a pulley</a:t>
            </a:r>
          </a:p>
          <a:p>
            <a:r>
              <a:rPr lang="en-US" dirty="0"/>
              <a:t>could best help in which situation?</a:t>
            </a:r>
          </a:p>
          <a:p>
            <a:r>
              <a:rPr lang="en-US" dirty="0"/>
              <a:t>A. pushing a car</a:t>
            </a:r>
          </a:p>
          <a:p>
            <a:r>
              <a:rPr lang="en-US" dirty="0"/>
              <a:t>B. rotating a wheel</a:t>
            </a:r>
          </a:p>
          <a:p>
            <a:r>
              <a:rPr lang="en-US" dirty="0"/>
              <a:t>C. flying an airplane</a:t>
            </a:r>
          </a:p>
          <a:p>
            <a:r>
              <a:rPr lang="en-US" dirty="0"/>
              <a:t>D. lifting an </a:t>
            </a:r>
            <a:r>
              <a:rPr lang="en-US" dirty="0" smtClean="0"/>
              <a:t>elevator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5-19-17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5minutes</a:t>
            </a:r>
          </a:p>
          <a:p>
            <a:r>
              <a:rPr lang="en-US" dirty="0" smtClean="0"/>
              <a:t>2) Quiz 10 minutes</a:t>
            </a:r>
          </a:p>
          <a:p>
            <a:r>
              <a:rPr lang="en-US" dirty="0" smtClean="0"/>
              <a:t>3) CK12- Simple Machine 18 minutes </a:t>
            </a:r>
          </a:p>
          <a:p>
            <a:r>
              <a:rPr lang="en-US" dirty="0" smtClean="0"/>
              <a:t>4) Kahoot 10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Notebook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10 questions and 10 minutes multiple choice.</a:t>
            </a:r>
          </a:p>
          <a:p>
            <a:r>
              <a:rPr lang="en-US" dirty="0" smtClean="0"/>
              <a:t>2) If you are talking it will turn to regular quiz. </a:t>
            </a:r>
          </a:p>
          <a:p>
            <a:r>
              <a:rPr lang="en-US" dirty="0" smtClean="0"/>
              <a:t>3) You will get 0 if you talk during the quiz.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64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www.ck12.org</a:t>
            </a:r>
            <a:endParaRPr lang="en-US" dirty="0" smtClean="0"/>
          </a:p>
          <a:p>
            <a:r>
              <a:rPr lang="en-US" dirty="0" smtClean="0"/>
              <a:t>Click sign in ; username; </a:t>
            </a:r>
            <a:r>
              <a:rPr lang="en-US" dirty="0" err="1" smtClean="0"/>
              <a:t>firstnametmsa</a:t>
            </a:r>
            <a:endParaRPr lang="en-US" dirty="0" smtClean="0"/>
          </a:p>
          <a:p>
            <a:r>
              <a:rPr lang="en-US" dirty="0" smtClean="0"/>
              <a:t>Password; tmsa2017</a:t>
            </a:r>
          </a:p>
          <a:p>
            <a:r>
              <a:rPr lang="en-US" dirty="0" smtClean="0"/>
              <a:t>You have an assignment simple machine with 10 skills. </a:t>
            </a:r>
          </a:p>
          <a:p>
            <a:r>
              <a:rPr lang="en-US" dirty="0" smtClean="0"/>
              <a:t>Each skills is 10 point. Due is next Friday. Good Luck (30</a:t>
            </a:r>
            <a:r>
              <a:rPr lang="en-US" smtClean="0"/>
              <a:t>% effective)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9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 5/19/17 Friday</vt:lpstr>
      <vt:lpstr>Today Agenda 5-19-17</vt:lpstr>
      <vt:lpstr>Open Notebook Quiz</vt:lpstr>
      <vt:lpstr>CK12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5/19/17 Friday</dc:title>
  <dc:creator>TMSA</dc:creator>
  <cp:lastModifiedBy>TMSA</cp:lastModifiedBy>
  <cp:revision>3</cp:revision>
  <dcterms:created xsi:type="dcterms:W3CDTF">2006-08-16T00:00:00Z</dcterms:created>
  <dcterms:modified xsi:type="dcterms:W3CDTF">2017-05-18T19:22:00Z</dcterms:modified>
</cp:coreProperties>
</file>