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current-electricit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296760930/electric-current-tmsa-flash-cards/?n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5 minutes 5/21/18 Monday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1)Energy </a:t>
            </a:r>
            <a:r>
              <a:rPr lang="en-US" dirty="0"/>
              <a:t>that is doing work is called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2)</a:t>
            </a:r>
            <a:r>
              <a:rPr lang="en-US" dirty="0"/>
              <a:t> Energy that is stored is </a:t>
            </a:r>
            <a:r>
              <a:rPr lang="en-US" dirty="0" smtClean="0"/>
              <a:t>called</a:t>
            </a:r>
          </a:p>
          <a:p>
            <a:r>
              <a:rPr lang="en-US" dirty="0" smtClean="0"/>
              <a:t>3)</a:t>
            </a:r>
            <a:r>
              <a:rPr lang="en-US" dirty="0"/>
              <a:t> Light is an example </a:t>
            </a:r>
            <a:r>
              <a:rPr lang="en-US" dirty="0" smtClean="0"/>
              <a:t>of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1)Kinetic energy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 Potential Energy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3) Radiant 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Lyric / Fill the blank 10 min</a:t>
            </a:r>
          </a:p>
          <a:p>
            <a:r>
              <a:rPr lang="en-US" dirty="0" smtClean="0"/>
              <a:t>3) Flocabulary Work 20 minutes</a:t>
            </a:r>
          </a:p>
          <a:p>
            <a:r>
              <a:rPr lang="en-US" dirty="0" smtClean="0"/>
              <a:t>4) Quizlet Live (electrical Current) 12 minutes</a:t>
            </a:r>
          </a:p>
          <a:p>
            <a:r>
              <a:rPr lang="en-US" dirty="0" smtClean="0"/>
              <a:t>5) Study Guide for Unit Test (HW)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Flocabulary-30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https://www.flocabulary.com/unit/current-electricity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Lyric</a:t>
            </a:r>
          </a:p>
          <a:p>
            <a:r>
              <a:rPr lang="en-US" dirty="0" smtClean="0"/>
              <a:t>Flashcard</a:t>
            </a:r>
          </a:p>
          <a:p>
            <a:r>
              <a:rPr lang="en-US" dirty="0" smtClean="0"/>
              <a:t>Read &amp; </a:t>
            </a:r>
            <a:r>
              <a:rPr lang="en-US" dirty="0" smtClean="0"/>
              <a:t>Respond (100)</a:t>
            </a:r>
            <a:endParaRPr lang="en-US" dirty="0" smtClean="0"/>
          </a:p>
          <a:p>
            <a:r>
              <a:rPr lang="en-US" dirty="0" smtClean="0"/>
              <a:t>Quiz (100)</a:t>
            </a:r>
            <a:endParaRPr lang="en-US" dirty="0" smtClean="0"/>
          </a:p>
          <a:p>
            <a:r>
              <a:rPr lang="en-US" dirty="0" smtClean="0"/>
              <a:t>Lyric Lab (</a:t>
            </a:r>
            <a:r>
              <a:rPr lang="en-US" b="1" dirty="0" smtClean="0">
                <a:solidFill>
                  <a:srgbClr val="FF0000"/>
                </a:solidFill>
              </a:rPr>
              <a:t>if you </a:t>
            </a:r>
            <a:r>
              <a:rPr lang="en-US" b="1" dirty="0" smtClean="0">
                <a:solidFill>
                  <a:srgbClr val="FF0000"/>
                </a:solidFill>
              </a:rPr>
              <a:t>get 100  on </a:t>
            </a:r>
            <a:r>
              <a:rPr lang="en-US" b="1" dirty="0" smtClean="0">
                <a:solidFill>
                  <a:srgbClr val="FF0000"/>
                </a:solidFill>
              </a:rPr>
              <a:t>your </a:t>
            </a:r>
            <a:r>
              <a:rPr lang="en-US" b="1" dirty="0" smtClean="0">
                <a:solidFill>
                  <a:srgbClr val="FF0000"/>
                </a:solidFill>
              </a:rPr>
              <a:t>read and respond and quiz </a:t>
            </a:r>
            <a:r>
              <a:rPr lang="en-US" b="1" dirty="0" smtClean="0">
                <a:solidFill>
                  <a:srgbClr val="FF0000"/>
                </a:solidFill>
              </a:rPr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 skip lyric lab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https://quizlet.com/296760930/electric-current-tmsa-flash-cards/?</a:t>
            </a:r>
            <a:r>
              <a:rPr lang="en-US" dirty="0" smtClean="0">
                <a:hlinkClick r:id="rId2"/>
              </a:rPr>
              <a:t>new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 terms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go over Wednesday before the test. You can start to study. There will be no homework this week.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5/21/18 Monday</vt:lpstr>
      <vt:lpstr>Today Agenda</vt:lpstr>
      <vt:lpstr>Flocabulary-30 min </vt:lpstr>
      <vt:lpstr>Quizlet Live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ailbay</dc:creator>
  <cp:lastModifiedBy>TMSA</cp:lastModifiedBy>
  <cp:revision>5</cp:revision>
  <dcterms:created xsi:type="dcterms:W3CDTF">2006-08-16T00:00:00Z</dcterms:created>
  <dcterms:modified xsi:type="dcterms:W3CDTF">2018-05-21T11:23:19Z</dcterms:modified>
</cp:coreProperties>
</file>