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5" r:id="rId7"/>
    <p:sldId id="259" r:id="rId8"/>
    <p:sldId id="266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Study%20Guide%20Answer;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Warm Up 5-22-17</a:t>
            </a:r>
            <a:br>
              <a:rPr lang="en-US" dirty="0" smtClean="0"/>
            </a:br>
            <a:r>
              <a:rPr lang="en-US" dirty="0" smtClean="0"/>
              <a:t>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362200"/>
            <a:ext cx="64770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1)What </a:t>
            </a:r>
            <a:r>
              <a:rPr lang="en-US" dirty="0"/>
              <a:t>energy transformation occurs as a </a:t>
            </a:r>
            <a:r>
              <a:rPr lang="en-US" dirty="0" smtClean="0"/>
              <a:t>match burns?</a:t>
            </a:r>
          </a:p>
          <a:p>
            <a:r>
              <a:rPr lang="en-US" dirty="0" smtClean="0"/>
              <a:t>Answer; </a:t>
            </a:r>
            <a:r>
              <a:rPr lang="en-US" b="1" dirty="0" smtClean="0">
                <a:solidFill>
                  <a:srgbClr val="FF0000"/>
                </a:solidFill>
              </a:rPr>
              <a:t>Chemical energy is transformed into thermal energy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2)What </a:t>
            </a:r>
            <a:r>
              <a:rPr lang="en-US" dirty="0"/>
              <a:t>kind of simple machine is used in </a:t>
            </a:r>
            <a:r>
              <a:rPr lang="en-US" dirty="0" smtClean="0"/>
              <a:t>a wheelchair </a:t>
            </a:r>
            <a:r>
              <a:rPr lang="en-US" dirty="0"/>
              <a:t>ramp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Answer; </a:t>
            </a:r>
            <a:r>
              <a:rPr lang="en-US" b="1" dirty="0">
                <a:solidFill>
                  <a:srgbClr val="FF0000"/>
                </a:solidFill>
              </a:rPr>
              <a:t>inclined plane</a:t>
            </a:r>
          </a:p>
        </p:txBody>
      </p:sp>
    </p:spTree>
    <p:extLst>
      <p:ext uri="{BB962C8B-B14F-4D97-AF65-F5344CB8AC3E}">
        <p14:creationId xmlns:p14="http://schemas.microsoft.com/office/powerpoint/2010/main" val="14645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 </a:t>
            </a:r>
          </a:p>
          <a:p>
            <a:r>
              <a:rPr lang="en-US" dirty="0"/>
              <a:t>2</a:t>
            </a:r>
            <a:r>
              <a:rPr lang="en-US" dirty="0" smtClean="0"/>
              <a:t>) Textbook Review (30 minutes) </a:t>
            </a:r>
          </a:p>
          <a:p>
            <a:r>
              <a:rPr lang="en-US" dirty="0"/>
              <a:t>3</a:t>
            </a:r>
            <a:r>
              <a:rPr lang="en-US" dirty="0" smtClean="0"/>
              <a:t>) Study Guide 10 minutes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73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Textbook Review (Page 557) 10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Page 557</a:t>
            </a:r>
            <a:r>
              <a:rPr lang="en-US" dirty="0"/>
              <a:t> </a:t>
            </a:r>
            <a:r>
              <a:rPr lang="en-US" dirty="0" smtClean="0"/>
              <a:t>Section Review 9 questions to your science journal or piece of paper. </a:t>
            </a:r>
          </a:p>
          <a:p>
            <a:r>
              <a:rPr lang="en-US" b="1" dirty="0" smtClean="0"/>
              <a:t>Work: </a:t>
            </a:r>
            <a:r>
              <a:rPr lang="en-US" dirty="0" smtClean="0"/>
              <a:t>is done when a force causes an object to move in the direction of the force. (Page 552)</a:t>
            </a:r>
          </a:p>
          <a:p>
            <a:r>
              <a:rPr lang="en-US" b="1" dirty="0" smtClean="0"/>
              <a:t>Joule; </a:t>
            </a:r>
            <a:r>
              <a:rPr lang="en-US" dirty="0" smtClean="0"/>
              <a:t>is the unit used to express energy</a:t>
            </a:r>
          </a:p>
          <a:p>
            <a:r>
              <a:rPr lang="en-US" b="1" dirty="0" smtClean="0"/>
              <a:t>Power; </a:t>
            </a:r>
            <a:r>
              <a:rPr lang="en-US" dirty="0" smtClean="0"/>
              <a:t>is the  rate at which energy is transferred. </a:t>
            </a:r>
          </a:p>
          <a:p>
            <a:r>
              <a:rPr lang="en-US" b="1" dirty="0" smtClean="0"/>
              <a:t>Watt; </a:t>
            </a:r>
            <a:r>
              <a:rPr lang="en-US" dirty="0" smtClean="0"/>
              <a:t>The unit used to express power is joules per second (J/s) . </a:t>
            </a:r>
          </a:p>
          <a:p>
            <a:r>
              <a:rPr lang="en-US" dirty="0" smtClean="0"/>
              <a:t>(This is answer for the first and second questions)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91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Review 557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3) A) Force times x distance</a:t>
            </a:r>
          </a:p>
          <a:p>
            <a:r>
              <a:rPr lang="en-US" dirty="0" smtClean="0"/>
              <a:t>4) Power is equal work/time. </a:t>
            </a:r>
          </a:p>
          <a:p>
            <a:r>
              <a:rPr lang="en-US" dirty="0" smtClean="0"/>
              <a:t>5) 10N x 10 m= 100 Joule work</a:t>
            </a:r>
          </a:p>
          <a:p>
            <a:r>
              <a:rPr lang="en-US" dirty="0" smtClean="0"/>
              <a:t>6) power= work/time 100/5 20 watt</a:t>
            </a:r>
          </a:p>
          <a:p>
            <a:r>
              <a:rPr lang="en-US" dirty="0" smtClean="0"/>
              <a:t>7) </a:t>
            </a:r>
            <a:r>
              <a:rPr lang="en-US" dirty="0"/>
              <a:t>No </a:t>
            </a:r>
            <a:r>
              <a:rPr lang="en-US" dirty="0" smtClean="0"/>
              <a:t>the </a:t>
            </a:r>
            <a:r>
              <a:rPr lang="en-US" dirty="0"/>
              <a:t>pitcher is no longer holding on to the </a:t>
            </a:r>
            <a:r>
              <a:rPr lang="en-US" dirty="0" smtClean="0"/>
              <a:t>ball</a:t>
            </a:r>
          </a:p>
          <a:p>
            <a:r>
              <a:rPr lang="en-US" dirty="0" smtClean="0"/>
              <a:t>8) 50x 0.5=25 joule</a:t>
            </a:r>
          </a:p>
          <a:p>
            <a:r>
              <a:rPr lang="en-US" dirty="0" smtClean="0"/>
              <a:t>9) They do same work with different force. </a:t>
            </a:r>
          </a:p>
        </p:txBody>
      </p:sp>
    </p:spTree>
    <p:extLst>
      <p:ext uri="{BB962C8B-B14F-4D97-AF65-F5344CB8AC3E}">
        <p14:creationId xmlns:p14="http://schemas.microsoft.com/office/powerpoint/2010/main" val="6657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Textbook Review Part 2 10 minutes (Page 563)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1)There are 10 questions and 5 vocabulary</a:t>
            </a:r>
          </a:p>
          <a:p>
            <a:r>
              <a:rPr lang="en-US" b="1" dirty="0" smtClean="0"/>
              <a:t>Machine; </a:t>
            </a:r>
            <a:r>
              <a:rPr lang="en-US" dirty="0" smtClean="0"/>
              <a:t>is a device that makes work easier by changing the size or direction of a force.</a:t>
            </a:r>
          </a:p>
          <a:p>
            <a:r>
              <a:rPr lang="en-US" b="1" dirty="0" smtClean="0"/>
              <a:t>Work input</a:t>
            </a:r>
            <a:r>
              <a:rPr lang="en-US" dirty="0" smtClean="0"/>
              <a:t>; The work that you do on the machine </a:t>
            </a:r>
          </a:p>
          <a:p>
            <a:r>
              <a:rPr lang="en-US" b="1" dirty="0" smtClean="0"/>
              <a:t>Work output</a:t>
            </a:r>
            <a:r>
              <a:rPr lang="en-US" dirty="0" smtClean="0"/>
              <a:t>; The work done by the machine on an object.</a:t>
            </a:r>
          </a:p>
          <a:p>
            <a:r>
              <a:rPr lang="en-US" b="1" dirty="0" smtClean="0"/>
              <a:t>Mechanical advantage</a:t>
            </a:r>
            <a:r>
              <a:rPr lang="en-US" dirty="0" smtClean="0"/>
              <a:t>; is the number of times the machine multiplies force.  </a:t>
            </a:r>
          </a:p>
          <a:p>
            <a:r>
              <a:rPr lang="en-US" b="1" dirty="0" smtClean="0"/>
              <a:t>Mechanical efficiency</a:t>
            </a:r>
            <a:r>
              <a:rPr lang="en-US" dirty="0" smtClean="0"/>
              <a:t>; is a comparison of a machine’s work output with the work input. </a:t>
            </a:r>
          </a:p>
          <a:p>
            <a:r>
              <a:rPr lang="en-US" dirty="0"/>
              <a:t>(This is answer for the first and second </a:t>
            </a:r>
            <a:r>
              <a:rPr lang="en-US" dirty="0" smtClean="0"/>
              <a:t>questions)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Review Part 2- Page 563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3) A) Input force/output force</a:t>
            </a:r>
          </a:p>
          <a:p>
            <a:r>
              <a:rPr lang="en-US" dirty="0" smtClean="0"/>
              <a:t>4) It increase the distance so you put less force on it. </a:t>
            </a:r>
          </a:p>
          <a:p>
            <a:r>
              <a:rPr lang="en-US" dirty="0" smtClean="0"/>
              <a:t>5) Drill , in this machine some of the work input is converted into sound and heat energy. </a:t>
            </a:r>
          </a:p>
          <a:p>
            <a:r>
              <a:rPr lang="en-US" dirty="0" smtClean="0"/>
              <a:t>6) It cannot 100% efficient because of friction</a:t>
            </a:r>
          </a:p>
          <a:p>
            <a:r>
              <a:rPr lang="en-US" dirty="0" smtClean="0"/>
              <a:t>7) 300N/60 N= 5 </a:t>
            </a:r>
          </a:p>
          <a:p>
            <a:r>
              <a:rPr lang="en-US" dirty="0" smtClean="0"/>
              <a:t>8) (30/100)X100= 30%</a:t>
            </a:r>
          </a:p>
          <a:p>
            <a:r>
              <a:rPr lang="en-US" dirty="0" smtClean="0"/>
              <a:t>9) M.A= 3 distance of this object is 3 times greater than the force apply on this object</a:t>
            </a:r>
          </a:p>
          <a:p>
            <a:r>
              <a:rPr lang="en-US" dirty="0" smtClean="0"/>
              <a:t>10) it decrease the friction and increase the efficiency.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3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Textbook Review Part </a:t>
            </a:r>
            <a:r>
              <a:rPr lang="en-US" dirty="0" smtClean="0"/>
              <a:t>3 </a:t>
            </a:r>
            <a:r>
              <a:rPr lang="en-US" dirty="0"/>
              <a:t>10 minutes (Page </a:t>
            </a:r>
            <a:r>
              <a:rPr lang="en-US" dirty="0" smtClean="0"/>
              <a:t>571)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1)There are 7</a:t>
            </a:r>
            <a:r>
              <a:rPr lang="en-US" dirty="0" smtClean="0"/>
              <a:t> </a:t>
            </a:r>
            <a:r>
              <a:rPr lang="en-US" dirty="0"/>
              <a:t>questions and </a:t>
            </a:r>
            <a:r>
              <a:rPr lang="en-US" dirty="0" smtClean="0"/>
              <a:t>7 vocabulary</a:t>
            </a:r>
          </a:p>
          <a:p>
            <a:r>
              <a:rPr lang="en-US" b="1" dirty="0" smtClean="0"/>
              <a:t>Lever</a:t>
            </a:r>
            <a:r>
              <a:rPr lang="en-US" dirty="0" smtClean="0"/>
              <a:t>; A lever is a simple machine that has a bar that pivots at a fixed point, called fulcrum. </a:t>
            </a:r>
          </a:p>
          <a:p>
            <a:r>
              <a:rPr lang="en-US" b="1" dirty="0" smtClean="0"/>
              <a:t>Pulley</a:t>
            </a:r>
            <a:r>
              <a:rPr lang="en-US" dirty="0" smtClean="0"/>
              <a:t>; is a simple machine that has a grooved wheel that holds a rope or a cable. </a:t>
            </a:r>
          </a:p>
          <a:p>
            <a:r>
              <a:rPr lang="en-US" b="1" dirty="0" smtClean="0"/>
              <a:t>Wheel and axle</a:t>
            </a:r>
            <a:r>
              <a:rPr lang="en-US" dirty="0" smtClean="0"/>
              <a:t>; a simple machine consisting of two circular objects of different sizes.</a:t>
            </a:r>
          </a:p>
          <a:p>
            <a:r>
              <a:rPr lang="en-US" b="1" dirty="0" smtClean="0"/>
              <a:t>Inclined planes</a:t>
            </a:r>
            <a:r>
              <a:rPr lang="en-US" dirty="0" smtClean="0"/>
              <a:t>; is a simple machine that is a straight, slanted surface. </a:t>
            </a:r>
          </a:p>
          <a:p>
            <a:r>
              <a:rPr lang="en-US" b="1" dirty="0" smtClean="0"/>
              <a:t>Wedges</a:t>
            </a:r>
            <a:r>
              <a:rPr lang="en-US" dirty="0" smtClean="0"/>
              <a:t>; is a pair of inclined planes that move. </a:t>
            </a:r>
          </a:p>
          <a:p>
            <a:r>
              <a:rPr lang="en-US" b="1" dirty="0" smtClean="0"/>
              <a:t>Screw</a:t>
            </a:r>
            <a:r>
              <a:rPr lang="en-US" dirty="0" smtClean="0"/>
              <a:t>; is an inclined plane that is wrapped in a spiral around a cylinder. </a:t>
            </a:r>
          </a:p>
          <a:p>
            <a:r>
              <a:rPr lang="en-US" dirty="0" smtClean="0"/>
              <a:t>Compound Machine; machines that are made of two or more simple machines.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This is answer for the first and second questions)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3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Textbook Review Part 3 10 minutes (Page 571)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3) Level 3 because </a:t>
            </a:r>
            <a:r>
              <a:rPr lang="en-US" dirty="0"/>
              <a:t>the load </a:t>
            </a:r>
            <a:r>
              <a:rPr lang="en-US" b="1" dirty="0"/>
              <a:t>travels</a:t>
            </a:r>
            <a:r>
              <a:rPr lang="en-US" dirty="0"/>
              <a:t> a greater distance than the force </a:t>
            </a:r>
            <a:r>
              <a:rPr lang="en-US" b="1" dirty="0"/>
              <a:t>travels</a:t>
            </a:r>
            <a:r>
              <a:rPr lang="en-US" dirty="0" smtClean="0"/>
              <a:t>. (Answer 3)</a:t>
            </a:r>
          </a:p>
          <a:p>
            <a:r>
              <a:rPr lang="en-US" dirty="0" smtClean="0"/>
              <a:t>4) First Class level; crow bar, scissor</a:t>
            </a:r>
          </a:p>
          <a:p>
            <a:r>
              <a:rPr lang="en-US" dirty="0" smtClean="0"/>
              <a:t>Second Class level; Nut cracker</a:t>
            </a:r>
          </a:p>
          <a:p>
            <a:r>
              <a:rPr lang="en-US" dirty="0" smtClean="0"/>
              <a:t>Third Class level; The elbow</a:t>
            </a:r>
          </a:p>
          <a:p>
            <a:r>
              <a:rPr lang="en-US" dirty="0" smtClean="0"/>
              <a:t>Inclined Plane; Slide</a:t>
            </a:r>
          </a:p>
          <a:p>
            <a:r>
              <a:rPr lang="en-US" dirty="0" smtClean="0"/>
              <a:t>Wedge; Axe</a:t>
            </a:r>
          </a:p>
          <a:p>
            <a:r>
              <a:rPr lang="en-US" dirty="0" smtClean="0"/>
              <a:t>Screw; Soda bottle, light bulbs</a:t>
            </a:r>
          </a:p>
          <a:p>
            <a:r>
              <a:rPr lang="en-US" dirty="0" smtClean="0"/>
              <a:t>5) 4/0.5= 8</a:t>
            </a:r>
          </a:p>
          <a:p>
            <a:r>
              <a:rPr lang="en-US" dirty="0" smtClean="0"/>
              <a:t>6) M.A= 4</a:t>
            </a:r>
          </a:p>
          <a:p>
            <a:r>
              <a:rPr lang="en-US" dirty="0" smtClean="0"/>
              <a:t>7) It is not correct is has always greater than 1 .</a:t>
            </a:r>
          </a:p>
          <a:p>
            <a:r>
              <a:rPr lang="en-US" smtClean="0"/>
              <a:t>8)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01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3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565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5-22-17 5 minutes</vt:lpstr>
      <vt:lpstr>Today Agenda</vt:lpstr>
      <vt:lpstr>Textbook Review (Page 557) 10 minutes</vt:lpstr>
      <vt:lpstr>Textbook Review 557</vt:lpstr>
      <vt:lpstr>Textbook Review Part 2 10 minutes (Page 563)</vt:lpstr>
      <vt:lpstr>Textbook Review Part 2- Page 563</vt:lpstr>
      <vt:lpstr>Textbook Review Part 3 10 minutes (Page 571)</vt:lpstr>
      <vt:lpstr>Textbook Review Part 3 10 minutes (Page 571)</vt:lpstr>
      <vt:lpstr>Study Guide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5-22-17 5 minutes</dc:title>
  <dc:creator>TMSA</dc:creator>
  <cp:lastModifiedBy>TMSA</cp:lastModifiedBy>
  <cp:revision>11</cp:revision>
  <dcterms:created xsi:type="dcterms:W3CDTF">2006-08-16T00:00:00Z</dcterms:created>
  <dcterms:modified xsi:type="dcterms:W3CDTF">2017-05-22T16:05:31Z</dcterms:modified>
</cp:coreProperties>
</file>