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locabulary.com/unit/simple-machine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#/?quizId=6c92f989-5f9b-492a-b1ae-aed01a6b405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841375"/>
          </a:xfrm>
        </p:spPr>
        <p:txBody>
          <a:bodyPr/>
          <a:lstStyle/>
          <a:p>
            <a:r>
              <a:rPr lang="en-US" dirty="0" smtClean="0"/>
              <a:t>5-22-18 Tuesday Warm Up 5 min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8458200" cy="54102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 smtClean="0"/>
              <a:t>1)Which </a:t>
            </a:r>
            <a:r>
              <a:rPr lang="en-US" dirty="0"/>
              <a:t>of the following is not </a:t>
            </a:r>
            <a:r>
              <a:rPr lang="en-US" dirty="0" smtClean="0"/>
              <a:t>a example of potential </a:t>
            </a:r>
            <a:r>
              <a:rPr lang="en-US" dirty="0"/>
              <a:t>energy</a:t>
            </a:r>
            <a:r>
              <a:rPr lang="en-US" dirty="0" smtClean="0"/>
              <a:t>?</a:t>
            </a:r>
          </a:p>
          <a:p>
            <a:pPr algn="l"/>
            <a:r>
              <a:rPr lang="en-US" dirty="0"/>
              <a:t>A) a battery</a:t>
            </a:r>
          </a:p>
          <a:p>
            <a:pPr algn="l"/>
            <a:r>
              <a:rPr lang="en-US" dirty="0"/>
              <a:t>B) a stretched rubber band</a:t>
            </a:r>
          </a:p>
          <a:p>
            <a:pPr algn="l"/>
            <a:r>
              <a:rPr lang="en-US" dirty="0"/>
              <a:t>C) a speeding bullet</a:t>
            </a:r>
          </a:p>
          <a:p>
            <a:pPr algn="l"/>
            <a:r>
              <a:rPr lang="en-US" dirty="0"/>
              <a:t>D) a stick of </a:t>
            </a:r>
            <a:r>
              <a:rPr lang="en-US" dirty="0" smtClean="0"/>
              <a:t>dynamite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Answer; C a speeding bullet</a:t>
            </a:r>
          </a:p>
          <a:p>
            <a:pPr algn="l"/>
            <a:r>
              <a:rPr lang="en-US" dirty="0" smtClean="0"/>
              <a:t>2) Which </a:t>
            </a:r>
            <a:r>
              <a:rPr lang="en-US" dirty="0"/>
              <a:t>of the following is an example of kinetic</a:t>
            </a:r>
          </a:p>
          <a:p>
            <a:pPr algn="l"/>
            <a:r>
              <a:rPr lang="en-US" dirty="0"/>
              <a:t>energy?</a:t>
            </a:r>
          </a:p>
          <a:p>
            <a:pPr algn="l"/>
            <a:r>
              <a:rPr lang="en-US" dirty="0"/>
              <a:t>A) a stretched rubber band</a:t>
            </a:r>
          </a:p>
          <a:p>
            <a:pPr algn="l"/>
            <a:r>
              <a:rPr lang="en-US" dirty="0"/>
              <a:t>B) a battery</a:t>
            </a:r>
          </a:p>
          <a:p>
            <a:pPr algn="l"/>
            <a:r>
              <a:rPr lang="en-US" dirty="0"/>
              <a:t>C) a rolling ball</a:t>
            </a:r>
          </a:p>
          <a:p>
            <a:pPr algn="l"/>
            <a:r>
              <a:rPr lang="en-US" dirty="0"/>
              <a:t>D) a tank of </a:t>
            </a:r>
            <a:r>
              <a:rPr lang="en-US" dirty="0" smtClean="0"/>
              <a:t>gasoline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Answer; C – A rolling Ball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01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1) Warm Up 5 min</a:t>
            </a:r>
          </a:p>
          <a:p>
            <a:r>
              <a:rPr lang="en-US" dirty="0" smtClean="0"/>
              <a:t>2) Flocabulary (simple Machine) Lyric 10 min</a:t>
            </a:r>
          </a:p>
          <a:p>
            <a:r>
              <a:rPr lang="en-US" dirty="0" smtClean="0"/>
              <a:t>3) Flocabulary Flashcard/ Read and Respond and Quiz 20 min</a:t>
            </a:r>
          </a:p>
          <a:p>
            <a:r>
              <a:rPr lang="en-US" dirty="0" smtClean="0"/>
              <a:t>4) Kahoot </a:t>
            </a:r>
          </a:p>
          <a:p>
            <a:r>
              <a:rPr lang="en-US" dirty="0" smtClean="0"/>
              <a:t>5) Homework- Simple Machine- Flocabulary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30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Flocabulary-30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linkClick r:id="rId2"/>
              </a:rPr>
              <a:t>https://www.flocabulary.com/unit/simple-machines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Lyric (do together) </a:t>
            </a:r>
          </a:p>
          <a:p>
            <a:r>
              <a:rPr lang="en-US" dirty="0" smtClean="0"/>
              <a:t>Flashcard (10 points)</a:t>
            </a:r>
            <a:endParaRPr lang="en-US" dirty="0" smtClean="0"/>
          </a:p>
          <a:p>
            <a:r>
              <a:rPr lang="en-US" dirty="0" smtClean="0"/>
              <a:t>Read &amp; Respond </a:t>
            </a:r>
            <a:r>
              <a:rPr lang="en-US" dirty="0" smtClean="0"/>
              <a:t>(45 points)</a:t>
            </a:r>
            <a:endParaRPr lang="en-US" dirty="0" smtClean="0"/>
          </a:p>
          <a:p>
            <a:r>
              <a:rPr lang="en-US" dirty="0" smtClean="0"/>
              <a:t>Quiz </a:t>
            </a:r>
            <a:r>
              <a:rPr lang="en-US" dirty="0" smtClean="0"/>
              <a:t>(45 points)</a:t>
            </a:r>
            <a:endParaRPr lang="en-US" dirty="0" smtClean="0"/>
          </a:p>
          <a:p>
            <a:r>
              <a:rPr lang="en-US" dirty="0" smtClean="0"/>
              <a:t>Homework- Simple Machine </a:t>
            </a:r>
            <a:r>
              <a:rPr lang="en-US" dirty="0" smtClean="0"/>
              <a:t>Challenge</a:t>
            </a:r>
            <a:endParaRPr lang="en-US" dirty="0" smtClean="0"/>
          </a:p>
          <a:p>
            <a:r>
              <a:rPr lang="en-US" dirty="0" smtClean="0"/>
              <a:t>P.S; If you get 100 both Read and Respond and Quiz you don’t need to </a:t>
            </a:r>
            <a:r>
              <a:rPr lang="en-US" dirty="0" smtClean="0"/>
              <a:t>do Flashcard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8988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Kahoot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https://play.kahoot.it/#/?</a:t>
            </a:r>
            <a:r>
              <a:rPr lang="en-US" dirty="0" smtClean="0">
                <a:hlinkClick r:id="rId2"/>
              </a:rPr>
              <a:t>quizId=6c92f989-5f9b-492a-b1ae-aed01a6b405e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19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</a:t>
            </a:r>
            <a:r>
              <a:rPr lang="en-US" smtClean="0"/>
              <a:t>Machine  </a:t>
            </a:r>
            <a:r>
              <a:rPr lang="en-US" smtClean="0"/>
              <a:t>Challenge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17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186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5-22-18 Tuesday Warm Up 5 min</vt:lpstr>
      <vt:lpstr>Today Agenda</vt:lpstr>
      <vt:lpstr>Flocabulary-30 min </vt:lpstr>
      <vt:lpstr>Kahoot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5-22-18 Tuesday Warm Up 5 min</dc:title>
  <dc:creator>ailbay</dc:creator>
  <cp:lastModifiedBy>TMSA</cp:lastModifiedBy>
  <cp:revision>7</cp:revision>
  <dcterms:created xsi:type="dcterms:W3CDTF">2006-08-16T00:00:00Z</dcterms:created>
  <dcterms:modified xsi:type="dcterms:W3CDTF">2018-05-22T11:37:57Z</dcterms:modified>
</cp:coreProperties>
</file>