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simple-machines/vide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tructables.com/id/How-To-Make-A-Bottle-Rock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5-23-17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6629400" cy="3810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gear on a bicycle is what type of </a:t>
            </a:r>
            <a:r>
              <a:rPr lang="en-US" dirty="0" smtClean="0"/>
              <a:t>simple machine?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wheel and axle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2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3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Flocabulary simple machine 5 min</a:t>
            </a:r>
          </a:p>
          <a:p>
            <a:r>
              <a:rPr lang="en-US" dirty="0" smtClean="0"/>
              <a:t>3) Quick review 5 minutes</a:t>
            </a:r>
          </a:p>
          <a:p>
            <a:r>
              <a:rPr lang="en-US" dirty="0" smtClean="0"/>
              <a:t>4) Fill in the blanks 5 minutes</a:t>
            </a:r>
          </a:p>
          <a:p>
            <a:r>
              <a:rPr lang="en-US" dirty="0" smtClean="0"/>
              <a:t>5) Video Notes 10 minutes</a:t>
            </a:r>
          </a:p>
          <a:p>
            <a:r>
              <a:rPr lang="en-US" dirty="0" smtClean="0"/>
              <a:t>6) Activity 10 minutes</a:t>
            </a:r>
          </a:p>
          <a:p>
            <a:r>
              <a:rPr lang="en-US" dirty="0" smtClean="0"/>
              <a:t>7) Quiz 8 minutes</a:t>
            </a:r>
          </a:p>
          <a:p>
            <a:r>
              <a:rPr lang="en-US" dirty="0" smtClean="0"/>
              <a:t>8) Group </a:t>
            </a:r>
            <a:r>
              <a:rPr lang="en-US" smtClean="0"/>
              <a:t>Work arrangement.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Water Bottle Rocket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9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5-23-17 5 minutes</vt:lpstr>
      <vt:lpstr>Study Guide</vt:lpstr>
      <vt:lpstr>Today Agenda</vt:lpstr>
      <vt:lpstr>Flocabulary</vt:lpstr>
      <vt:lpstr>Water Bottle Rocket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5-23-17 5 minutes</dc:title>
  <dc:creator>TMSA</dc:creator>
  <cp:lastModifiedBy>TMSA</cp:lastModifiedBy>
  <cp:revision>3</cp:revision>
  <dcterms:created xsi:type="dcterms:W3CDTF">2006-08-16T00:00:00Z</dcterms:created>
  <dcterms:modified xsi:type="dcterms:W3CDTF">2017-05-23T11:31:10Z</dcterms:modified>
</cp:coreProperties>
</file>