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cabulary.com/unit/week-in-rap-may-19-2017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Group%20Project-Water%20Bottle%20Rocket.xlsx" TargetMode="External"/><Relationship Id="rId2" Type="http://schemas.openxmlformats.org/officeDocument/2006/relationships/hyperlink" Target="http://www.instructables.com/id/How-To-Make-A-Bottle-Rock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fHu5iQurD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k12.org/" TargetMode="External"/><Relationship Id="rId2" Type="http://schemas.openxmlformats.org/officeDocument/2006/relationships/hyperlink" Target="https://www.ck12.org/group-reports/172254/?assignmentID=322482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5-24-17 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057400"/>
            <a:ext cx="7467600" cy="4191000"/>
          </a:xfrm>
        </p:spPr>
        <p:txBody>
          <a:bodyPr/>
          <a:lstStyle/>
          <a:p>
            <a:r>
              <a:rPr lang="en-US" dirty="0" smtClean="0"/>
              <a:t>1) You are going to watch a </a:t>
            </a:r>
            <a:r>
              <a:rPr lang="en-US" dirty="0" err="1" smtClean="0"/>
              <a:t>flocabulary</a:t>
            </a:r>
            <a:r>
              <a:rPr lang="en-US" dirty="0" smtClean="0"/>
              <a:t> week of the rap video and write three facts from the video on your Wednesday Warm up.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8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Chapter Review Page 574-575 (20 minutes)</a:t>
            </a:r>
          </a:p>
          <a:p>
            <a:r>
              <a:rPr lang="en-US" dirty="0" smtClean="0"/>
              <a:t>3) Bonus (Standardized Test 576-577)</a:t>
            </a:r>
          </a:p>
          <a:p>
            <a:r>
              <a:rPr lang="en-US" dirty="0" smtClean="0"/>
              <a:t>4) Water Bottle Rocket Group Organization </a:t>
            </a:r>
          </a:p>
          <a:p>
            <a:r>
              <a:rPr lang="en-US" dirty="0" smtClean="0"/>
              <a:t>(15 minutes)</a:t>
            </a:r>
          </a:p>
          <a:p>
            <a:r>
              <a:rPr lang="en-US" dirty="0" smtClean="0"/>
              <a:t>5) CK12( Chromebook only)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1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Review- On Text Book 574-575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You are going to page 574 and 575 on your text book. There are 24 questions and you are going to write your answer on piece of paper/science journal. (Each Questions is 4 points)</a:t>
            </a:r>
          </a:p>
          <a:p>
            <a:r>
              <a:rPr lang="en-US" dirty="0" smtClean="0"/>
              <a:t>2) You finished you can do bonus part which is standardized test on Page 576-577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5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Group Project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 action="ppaction://hlinkfile"/>
              </a:rPr>
              <a:t>Excel</a:t>
            </a:r>
            <a:r>
              <a:rPr lang="en-US" dirty="0"/>
              <a:t> </a:t>
            </a:r>
            <a:r>
              <a:rPr lang="en-US" dirty="0" smtClean="0">
                <a:hlinkClick r:id="rId4"/>
              </a:rPr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We are going to be group of 4. </a:t>
            </a:r>
          </a:p>
          <a:p>
            <a:r>
              <a:rPr lang="en-US" dirty="0" smtClean="0"/>
              <a:t>2) Material list needs to be share with group members. </a:t>
            </a:r>
          </a:p>
          <a:p>
            <a:r>
              <a:rPr lang="en-US" dirty="0" smtClean="0"/>
              <a:t>3) Group project is 25% effective on your grade. </a:t>
            </a:r>
          </a:p>
          <a:p>
            <a:r>
              <a:rPr lang="en-US" dirty="0" smtClean="0"/>
              <a:t>4) Pick your groupmates carefully since we started you are not allowed to change your group.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8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CK12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You are going to </a:t>
            </a:r>
            <a:r>
              <a:rPr lang="en-US" dirty="0" smtClean="0">
                <a:hlinkClick r:id="rId3"/>
              </a:rPr>
              <a:t>www.ck12.org</a:t>
            </a:r>
            <a:endParaRPr lang="en-US" dirty="0" smtClean="0"/>
          </a:p>
          <a:p>
            <a:r>
              <a:rPr lang="en-US" dirty="0" smtClean="0"/>
              <a:t>2) You sign in with your username; </a:t>
            </a:r>
            <a:r>
              <a:rPr lang="en-US" dirty="0" err="1" smtClean="0"/>
              <a:t>firstnametmsa</a:t>
            </a:r>
            <a:endParaRPr lang="en-US" dirty="0" smtClean="0"/>
          </a:p>
          <a:p>
            <a:r>
              <a:rPr lang="en-US" dirty="0" smtClean="0"/>
              <a:t>Password; tmsa2017</a:t>
            </a:r>
          </a:p>
          <a:p>
            <a:r>
              <a:rPr lang="en-US" dirty="0" smtClean="0"/>
              <a:t>3) You click simple machine assignment which has 10 skills. (Each one of them 10 points)</a:t>
            </a:r>
          </a:p>
          <a:p>
            <a:r>
              <a:rPr lang="en-US" dirty="0" smtClean="0"/>
              <a:t>4) Good Luck!!!</a:t>
            </a:r>
          </a:p>
        </p:txBody>
      </p:sp>
    </p:spTree>
    <p:extLst>
      <p:ext uri="{BB962C8B-B14F-4D97-AF65-F5344CB8AC3E}">
        <p14:creationId xmlns:p14="http://schemas.microsoft.com/office/powerpoint/2010/main" val="303258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239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5-24-17 Warm Up 5 minutes</vt:lpstr>
      <vt:lpstr>Today Agenda</vt:lpstr>
      <vt:lpstr>Chapter Review- On Text Book 574-575</vt:lpstr>
      <vt:lpstr>Group Project Excel Video </vt:lpstr>
      <vt:lpstr>CK12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5-24-17 Warm Up 10 minutes</dc:title>
  <dc:creator>TMSA</dc:creator>
  <cp:lastModifiedBy>TMSA</cp:lastModifiedBy>
  <cp:revision>4</cp:revision>
  <dcterms:created xsi:type="dcterms:W3CDTF">2006-08-16T00:00:00Z</dcterms:created>
  <dcterms:modified xsi:type="dcterms:W3CDTF">2017-05-24T13:32:57Z</dcterms:modified>
</cp:coreProperties>
</file>