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fe80f670-23f5-4b24-bc2e-5776037e69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</a:t>
            </a:r>
            <a:r>
              <a:rPr lang="en-US" smtClean="0"/>
              <a:t>5/24/18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315200" cy="44958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1)Which </a:t>
            </a:r>
            <a:r>
              <a:rPr lang="en-US" dirty="0"/>
              <a:t>forms of energy increase as a rocket</a:t>
            </a:r>
          </a:p>
          <a:p>
            <a:pPr algn="l"/>
            <a:r>
              <a:rPr lang="en-US" dirty="0"/>
              <a:t>launches?</a:t>
            </a:r>
          </a:p>
          <a:p>
            <a:pPr algn="l"/>
            <a:r>
              <a:rPr lang="en-US" dirty="0"/>
              <a:t>A) chemical potential and gravitational</a:t>
            </a:r>
          </a:p>
          <a:p>
            <a:pPr algn="l"/>
            <a:r>
              <a:rPr lang="en-US" dirty="0"/>
              <a:t>potential energy</a:t>
            </a:r>
          </a:p>
          <a:p>
            <a:pPr algn="l"/>
            <a:r>
              <a:rPr lang="en-US" dirty="0"/>
              <a:t>B) gravitational potential and kinetic energy</a:t>
            </a:r>
          </a:p>
          <a:p>
            <a:pPr algn="l"/>
            <a:r>
              <a:rPr lang="en-US" dirty="0"/>
              <a:t>C) kinetic and thermal energy</a:t>
            </a:r>
          </a:p>
          <a:p>
            <a:pPr algn="l"/>
            <a:r>
              <a:rPr lang="en-US" dirty="0"/>
              <a:t>D) chemical </a:t>
            </a:r>
            <a:r>
              <a:rPr lang="en-US" dirty="0" smtClean="0"/>
              <a:t>potential </a:t>
            </a:r>
            <a:r>
              <a:rPr lang="en-US" dirty="0"/>
              <a:t>and kinetic </a:t>
            </a:r>
            <a:r>
              <a:rPr lang="en-US" dirty="0" smtClean="0"/>
              <a:t>energy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Answer; B and 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3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Unit Test 33 minutes</a:t>
            </a:r>
          </a:p>
          <a:p>
            <a:r>
              <a:rPr lang="en-US" dirty="0" smtClean="0"/>
              <a:t>3) Kahoot 11 minutes</a:t>
            </a:r>
          </a:p>
          <a:p>
            <a:r>
              <a:rPr lang="en-US" dirty="0" smtClean="0"/>
              <a:t>Tomorrow Sub plan (75 question study guide for science benchmark we will continue to Tuesday if you couldn’t finish. )</a:t>
            </a:r>
          </a:p>
          <a:p>
            <a:r>
              <a:rPr lang="en-US" dirty="0" smtClean="0"/>
              <a:t>You will get 0 if you didn’t touch or started the solve.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sz="2800" dirty="0" smtClean="0"/>
              <a:t>3) Room Name; </a:t>
            </a:r>
            <a:r>
              <a:rPr lang="en-US" sz="2800" dirty="0" err="1" smtClean="0"/>
              <a:t>Bosphorus</a:t>
            </a:r>
            <a:r>
              <a:rPr lang="en-US" sz="2800" dirty="0" smtClean="0"/>
              <a:t>/</a:t>
            </a:r>
            <a:r>
              <a:rPr lang="en-US" sz="2800" dirty="0" err="1" smtClean="0"/>
              <a:t>Texasam</a:t>
            </a:r>
            <a:r>
              <a:rPr lang="en-US" sz="2800" dirty="0" smtClean="0"/>
              <a:t>/</a:t>
            </a:r>
            <a:r>
              <a:rPr lang="en-US" sz="2800" dirty="0" err="1" smtClean="0"/>
              <a:t>Umad</a:t>
            </a:r>
            <a:r>
              <a:rPr lang="en-US" sz="2800" dirty="0" smtClean="0"/>
              <a:t>/Berkeley1/Caltech1</a:t>
            </a:r>
          </a:p>
          <a:p>
            <a:r>
              <a:rPr lang="en-US" dirty="0" smtClean="0"/>
              <a:t>4) Your </a:t>
            </a:r>
            <a:r>
              <a:rPr lang="en-US" dirty="0" err="1" smtClean="0"/>
              <a:t>plicker</a:t>
            </a:r>
            <a:r>
              <a:rPr lang="en-US" dirty="0" smtClean="0"/>
              <a:t> ID same as your student ID</a:t>
            </a:r>
          </a:p>
          <a:p>
            <a:r>
              <a:rPr lang="en-US" dirty="0" smtClean="0"/>
              <a:t>5) 31 questions 33 minutes. Good luck. No help.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24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 11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quizId=fe80f670-23f5-4b24-bc2e-5776037e69e4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 5/24/18 Thursday</vt:lpstr>
      <vt:lpstr>Today Agenda</vt:lpstr>
      <vt:lpstr>Unit Test</vt:lpstr>
      <vt:lpstr>Kahoot 11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</dc:title>
  <dc:creator>ailbay</dc:creator>
  <cp:lastModifiedBy>TMSA</cp:lastModifiedBy>
  <cp:revision>3</cp:revision>
  <dcterms:created xsi:type="dcterms:W3CDTF">2006-08-16T00:00:00Z</dcterms:created>
  <dcterms:modified xsi:type="dcterms:W3CDTF">2018-05-24T13:35:38Z</dcterms:modified>
</cp:coreProperties>
</file>