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db25ec10-b0f5-470f-8525-cabeda54dc3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Science Benchmark practice questions on computer- Classwork (</a:t>
            </a:r>
            <a:r>
              <a:rPr lang="en-US" dirty="0" err="1" smtClean="0"/>
              <a:t>socrative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 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There will be very similar (same) questions on Friday. Please get your notes if it is needed from feedback.</a:t>
            </a:r>
          </a:p>
          <a:p>
            <a:r>
              <a:rPr lang="en-US" dirty="0" smtClean="0"/>
              <a:t>2) Today classwork grade based on completion.</a:t>
            </a:r>
          </a:p>
          <a:p>
            <a:r>
              <a:rPr lang="en-US" dirty="0" smtClean="0"/>
              <a:t>3) If you finish your practice question you can retake the test from the Thursday. (Energy Test)- Change room name the </a:t>
            </a:r>
            <a:r>
              <a:rPr lang="en-US" dirty="0" err="1" smtClean="0"/>
              <a:t>tmsacomputer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quizId=db25ec10-b0f5-470f-8525-cabeda54dc3a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Today Agenda</vt:lpstr>
      <vt:lpstr>Practice Questions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</dc:title>
  <dc:creator>ailbay</dc:creator>
  <cp:lastModifiedBy>TMSA</cp:lastModifiedBy>
  <cp:revision>6</cp:revision>
  <dcterms:created xsi:type="dcterms:W3CDTF">2006-08-16T00:00:00Z</dcterms:created>
  <dcterms:modified xsi:type="dcterms:W3CDTF">2018-05-29T14:33:17Z</dcterms:modified>
</cp:coreProperties>
</file>