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energy/vide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7162800" cy="4343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/>
              <a:t>10</a:t>
            </a:r>
            <a:r>
              <a:rPr lang="en-US" b="1" dirty="0"/>
              <a:t>. There is a finite amount of energy in </a:t>
            </a:r>
            <a:r>
              <a:rPr lang="en-US" b="1" dirty="0" smtClean="0"/>
              <a:t>the universe</a:t>
            </a:r>
            <a:r>
              <a:rPr lang="en-US" b="1" dirty="0"/>
              <a:t>. What does this mean</a:t>
            </a:r>
            <a:r>
              <a:rPr lang="en-US" b="1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</a:t>
            </a:r>
            <a:r>
              <a:rPr lang="en-US" b="1" dirty="0">
                <a:solidFill>
                  <a:srgbClr val="FF0000"/>
                </a:solidFill>
              </a:rPr>
              <a:t> 10. There is a finite amount of energy in </a:t>
            </a:r>
            <a:r>
              <a:rPr lang="en-US" b="1" dirty="0" smtClean="0">
                <a:solidFill>
                  <a:srgbClr val="FF0000"/>
                </a:solidFill>
              </a:rPr>
              <a:t>the universe</a:t>
            </a:r>
            <a:r>
              <a:rPr lang="en-US" b="1" dirty="0">
                <a:solidFill>
                  <a:srgbClr val="FF0000"/>
                </a:solidFill>
              </a:rPr>
              <a:t>. What does this mean?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0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Instruction Time</a:t>
            </a:r>
          </a:p>
          <a:p>
            <a:r>
              <a:rPr lang="en-US" dirty="0" smtClean="0"/>
              <a:t>3) Video </a:t>
            </a:r>
          </a:p>
          <a:p>
            <a:r>
              <a:rPr lang="en-US" dirty="0" smtClean="0"/>
              <a:t>4) Quick Review</a:t>
            </a:r>
          </a:p>
          <a:p>
            <a:r>
              <a:rPr lang="en-US" dirty="0" smtClean="0"/>
              <a:t>5) Video Notes</a:t>
            </a:r>
          </a:p>
          <a:p>
            <a:r>
              <a:rPr lang="en-US" dirty="0" smtClean="0"/>
              <a:t>6) Review question</a:t>
            </a:r>
          </a:p>
          <a:p>
            <a:r>
              <a:rPr lang="en-US" dirty="0" smtClean="0"/>
              <a:t>7) CK12 </a:t>
            </a:r>
          </a:p>
          <a:p>
            <a:r>
              <a:rPr lang="en-US" dirty="0" smtClean="0"/>
              <a:t>8) Homework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Flocabulary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Watch the video with original speed</a:t>
            </a:r>
          </a:p>
          <a:p>
            <a:r>
              <a:rPr lang="en-US" dirty="0" smtClean="0"/>
              <a:t>2) Quick Review</a:t>
            </a:r>
          </a:p>
          <a:p>
            <a:r>
              <a:rPr lang="en-US" dirty="0" smtClean="0"/>
              <a:t>3) Watch the video slowest speed for fill in the blank</a:t>
            </a:r>
          </a:p>
          <a:p>
            <a:r>
              <a:rPr lang="en-US" dirty="0" smtClean="0"/>
              <a:t>4) Video notes</a:t>
            </a:r>
          </a:p>
          <a:p>
            <a:r>
              <a:rPr lang="en-US" dirty="0" smtClean="0"/>
              <a:t>5) Video Review Question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article </a:t>
            </a:r>
          </a:p>
          <a:p>
            <a:r>
              <a:rPr lang="en-US" dirty="0" smtClean="0"/>
              <a:t>We are going to read the ck12 reading article packet and answer the 4 questions on the piece of paper.</a:t>
            </a:r>
          </a:p>
          <a:p>
            <a:r>
              <a:rPr lang="en-US" dirty="0" smtClean="0"/>
              <a:t>Each question is 25 points.</a:t>
            </a:r>
          </a:p>
          <a:p>
            <a:r>
              <a:rPr lang="en-US" dirty="0" smtClean="0"/>
              <a:t>Note( Do not write on the packet)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</vt:lpstr>
      <vt:lpstr>Today Agenda</vt:lpstr>
      <vt:lpstr>Flocabulary</vt:lpstr>
      <vt:lpstr>CK12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3</cp:revision>
  <dcterms:created xsi:type="dcterms:W3CDTF">2006-08-16T00:00:00Z</dcterms:created>
  <dcterms:modified xsi:type="dcterms:W3CDTF">2017-05-03T11:29:03Z</dcterms:modified>
</cp:coreProperties>
</file>