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GCS%20Grade%207%20Science%20Unit%20F%20CFA%20Energy%20Study%20Guide%20Answer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qmSzMwTkp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Warm Up 5 minutes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05000"/>
            <a:ext cx="7467600" cy="4343400"/>
          </a:xfrm>
        </p:spPr>
        <p:txBody>
          <a:bodyPr>
            <a:normAutofit fontScale="92500"/>
          </a:bodyPr>
          <a:lstStyle/>
          <a:p>
            <a:r>
              <a:rPr lang="en-US" dirty="0"/>
              <a:t>In which situation would a person have high</a:t>
            </a:r>
          </a:p>
          <a:p>
            <a:r>
              <a:rPr lang="en-US" dirty="0"/>
              <a:t>potential energy but little to no kinetic </a:t>
            </a:r>
            <a:r>
              <a:rPr lang="en-US" dirty="0" smtClean="0"/>
              <a:t>energy?</a:t>
            </a:r>
          </a:p>
          <a:p>
            <a:r>
              <a:rPr lang="en-US" dirty="0" err="1" smtClean="0"/>
              <a:t>a.running</a:t>
            </a:r>
            <a:r>
              <a:rPr lang="en-US" dirty="0" smtClean="0"/>
              <a:t> </a:t>
            </a:r>
            <a:r>
              <a:rPr lang="en-US" dirty="0"/>
              <a:t>through the waves at a beach</a:t>
            </a:r>
          </a:p>
          <a:p>
            <a:r>
              <a:rPr lang="en-US" dirty="0"/>
              <a:t>b. standing on the edge of a deep canyon</a:t>
            </a:r>
          </a:p>
          <a:p>
            <a:r>
              <a:rPr lang="en-US" dirty="0"/>
              <a:t>c. just before the climb up a mountain trail</a:t>
            </a:r>
          </a:p>
          <a:p>
            <a:r>
              <a:rPr lang="en-US" dirty="0"/>
              <a:t>d. just before a parachute jump from an </a:t>
            </a:r>
            <a:r>
              <a:rPr lang="en-US" dirty="0" smtClean="0"/>
              <a:t>airplane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Answer; D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53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</a:t>
            </a:r>
            <a:r>
              <a:rPr lang="en-US" dirty="0" smtClean="0"/>
              <a:t>Study Guide </a:t>
            </a:r>
            <a:r>
              <a:rPr lang="en-US" dirty="0" smtClean="0"/>
              <a:t>Review 15 minutes</a:t>
            </a:r>
            <a:endParaRPr lang="en-US" dirty="0" smtClean="0"/>
          </a:p>
          <a:p>
            <a:r>
              <a:rPr lang="en-US" dirty="0" smtClean="0"/>
              <a:t>3)  </a:t>
            </a:r>
            <a:r>
              <a:rPr lang="en-US" dirty="0"/>
              <a:t>Bill Nye Science </a:t>
            </a:r>
            <a:r>
              <a:rPr lang="en-US" dirty="0" smtClean="0"/>
              <a:t>Energy- 25 minutes</a:t>
            </a:r>
            <a:endParaRPr lang="en-US" dirty="0" smtClean="0"/>
          </a:p>
          <a:p>
            <a:r>
              <a:rPr lang="en-US" dirty="0" smtClean="0"/>
              <a:t>4) Homework: Study guide for chapter quiz.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670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pres?slideindex=1&amp;slidetitle="/>
              </a:rPr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6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Bill Nye Science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81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100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Warm Up 5 minutes </vt:lpstr>
      <vt:lpstr>Today Agenda</vt:lpstr>
      <vt:lpstr>Study Guide</vt:lpstr>
      <vt:lpstr>Bill Nye Science Energy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</dc:title>
  <dc:creator>TMSA</dc:creator>
  <cp:lastModifiedBy>TMSA</cp:lastModifiedBy>
  <cp:revision>7</cp:revision>
  <dcterms:created xsi:type="dcterms:W3CDTF">2006-08-16T00:00:00Z</dcterms:created>
  <dcterms:modified xsi:type="dcterms:W3CDTF">2018-04-30T16:59:20Z</dcterms:modified>
</cp:coreProperties>
</file>