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18B94-23C0-49F4-90EA-63756B3538F1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95021-3809-4CB3-8825-E5FFC7465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34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95021-3809-4CB3-8825-E5FFC74658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53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?quizId=6ad0627e-bec0-4ce2-9960-2b2acb195461&amp;user=ahmetilbay&amp;token=d7fbfaec-709b-4e34-98c6-90cf5c1de5d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3 minutes 5-4-18 Friday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4876800"/>
          </a:xfrm>
        </p:spPr>
        <p:txBody>
          <a:bodyPr/>
          <a:lstStyle/>
          <a:p>
            <a:r>
              <a:rPr lang="en-US" dirty="0" smtClean="0"/>
              <a:t>1)Which </a:t>
            </a:r>
            <a:r>
              <a:rPr lang="en-US" dirty="0"/>
              <a:t>energy-conversion process occurs</a:t>
            </a:r>
          </a:p>
          <a:p>
            <a:r>
              <a:rPr lang="en-US" dirty="0"/>
              <a:t>whenever coal is burned?</a:t>
            </a:r>
          </a:p>
          <a:p>
            <a:r>
              <a:rPr lang="en-US" dirty="0" smtClean="0"/>
              <a:t>chemical </a:t>
            </a:r>
            <a:r>
              <a:rPr lang="en-US" dirty="0"/>
              <a:t>to thermal</a:t>
            </a:r>
          </a:p>
          <a:p>
            <a:r>
              <a:rPr lang="en-US" dirty="0" smtClean="0"/>
              <a:t> </a:t>
            </a:r>
            <a:r>
              <a:rPr lang="en-US" dirty="0"/>
              <a:t>chemical to electrical</a:t>
            </a:r>
          </a:p>
          <a:p>
            <a:r>
              <a:rPr lang="en-US" dirty="0" smtClean="0"/>
              <a:t> </a:t>
            </a:r>
            <a:r>
              <a:rPr lang="en-US" dirty="0"/>
              <a:t>mechanical to thermal</a:t>
            </a:r>
          </a:p>
          <a:p>
            <a:r>
              <a:rPr lang="en-US" dirty="0" smtClean="0"/>
              <a:t> </a:t>
            </a:r>
            <a:r>
              <a:rPr lang="en-US" dirty="0"/>
              <a:t>mechanical to </a:t>
            </a:r>
            <a:r>
              <a:rPr lang="en-US" dirty="0" smtClean="0"/>
              <a:t>electrical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</a:t>
            </a:r>
            <a:r>
              <a:rPr lang="en-US" b="1" dirty="0">
                <a:solidFill>
                  <a:srgbClr val="FF0000"/>
                </a:solidFill>
              </a:rPr>
              <a:t>chemical to therma</a:t>
            </a:r>
            <a:r>
              <a:rPr lang="en-US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69918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47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minutes</a:t>
            </a:r>
          </a:p>
          <a:p>
            <a:r>
              <a:rPr lang="en-US" dirty="0" smtClean="0"/>
              <a:t>2) Chapter Quiz 20 minutes</a:t>
            </a:r>
          </a:p>
          <a:p>
            <a:r>
              <a:rPr lang="en-US" dirty="0" smtClean="0"/>
              <a:t>3) CK12- 15 minutes</a:t>
            </a:r>
          </a:p>
          <a:p>
            <a:r>
              <a:rPr lang="en-US" dirty="0" smtClean="0"/>
              <a:t>4) Kahoot- 10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quiz 20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2) Click student login</a:t>
            </a:r>
          </a:p>
          <a:p>
            <a:r>
              <a:rPr lang="en-US" dirty="0" smtClean="0"/>
              <a:t>3) your room Name; </a:t>
            </a:r>
            <a:r>
              <a:rPr lang="en-US" dirty="0" err="1" smtClean="0"/>
              <a:t>umad</a:t>
            </a:r>
            <a:r>
              <a:rPr lang="en-US" dirty="0" smtClean="0"/>
              <a:t>/</a:t>
            </a:r>
            <a:r>
              <a:rPr lang="en-US" dirty="0" err="1" smtClean="0"/>
              <a:t>bosphorus</a:t>
            </a:r>
            <a:r>
              <a:rPr lang="en-US" dirty="0" smtClean="0"/>
              <a:t>/caltech1/berkeley1/</a:t>
            </a:r>
            <a:r>
              <a:rPr lang="en-US" dirty="0" err="1" smtClean="0"/>
              <a:t>texasam</a:t>
            </a:r>
            <a:endParaRPr lang="en-US" dirty="0" smtClean="0"/>
          </a:p>
          <a:p>
            <a:r>
              <a:rPr lang="en-US" dirty="0" smtClean="0"/>
              <a:t>4) Your ID number is your </a:t>
            </a:r>
            <a:r>
              <a:rPr lang="en-US" dirty="0" err="1" smtClean="0"/>
              <a:t>plicker</a:t>
            </a:r>
            <a:r>
              <a:rPr lang="en-US" dirty="0" smtClean="0"/>
              <a:t> number</a:t>
            </a:r>
          </a:p>
          <a:p>
            <a:r>
              <a:rPr lang="en-US" dirty="0" smtClean="0"/>
              <a:t>5) You have 20 minutes to finish 20 multiple choice. You cannot use your notes. Thank you. </a:t>
            </a:r>
          </a:p>
          <a:p>
            <a:r>
              <a:rPr lang="en-US" dirty="0" smtClean="0"/>
              <a:t>6) When you finish you can go to CK12 assignment.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 15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www.ck12.org</a:t>
            </a:r>
            <a:endParaRPr lang="en-US" dirty="0" smtClean="0"/>
          </a:p>
          <a:p>
            <a:r>
              <a:rPr lang="en-US" dirty="0" smtClean="0"/>
              <a:t>2) Click sign in </a:t>
            </a:r>
          </a:p>
          <a:p>
            <a:r>
              <a:rPr lang="en-US" dirty="0" smtClean="0"/>
              <a:t>3) your username; </a:t>
            </a:r>
            <a:r>
              <a:rPr lang="en-US" dirty="0" err="1" smtClean="0"/>
              <a:t>firstnametmsa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your password; tmsa2017</a:t>
            </a:r>
          </a:p>
          <a:p>
            <a:r>
              <a:rPr lang="en-US" dirty="0" smtClean="0"/>
              <a:t>4) You have three assignment total (10 questions to get the pass a get the trophy)</a:t>
            </a:r>
          </a:p>
          <a:p>
            <a:r>
              <a:rPr lang="en-US" dirty="0" smtClean="0"/>
              <a:t>5) Good luck. </a:t>
            </a:r>
            <a:endParaRPr lang="en-US" dirty="0" smtClean="0"/>
          </a:p>
          <a:p>
            <a:r>
              <a:rPr lang="en-US" dirty="0" smtClean="0"/>
              <a:t>6) Please turn in your assignment , I cannot see your result otherwise.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0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Kahoot- 10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https://play.kahoot.it/#/?</a:t>
            </a:r>
            <a:r>
              <a:rPr lang="en-US" dirty="0" smtClean="0">
                <a:hlinkClick r:id="rId3"/>
              </a:rPr>
              <a:t>quizId=6ad0627e-bec0-4ce2-9960-2b2acb195461&amp;user=ahmetilbay&amp;token=d7fbfaec-709b-4e34-98c6-90cf5c1de5da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5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196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3 minutes 5-4-18 Friday</vt:lpstr>
      <vt:lpstr>Today Agenda 47 minutes</vt:lpstr>
      <vt:lpstr>Chapter quiz 20 min</vt:lpstr>
      <vt:lpstr>CK12 15 min</vt:lpstr>
      <vt:lpstr>Kahoot- 10 minutes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minutes 5-4-18 Friday</dc:title>
  <dc:creator>ailbay</dc:creator>
  <cp:lastModifiedBy>TMSA</cp:lastModifiedBy>
  <cp:revision>6</cp:revision>
  <dcterms:created xsi:type="dcterms:W3CDTF">2006-08-16T00:00:00Z</dcterms:created>
  <dcterms:modified xsi:type="dcterms:W3CDTF">2018-05-04T18:57:33Z</dcterms:modified>
</cp:coreProperties>
</file>