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eadRushSmoke_R_720p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energy/conservingenerg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4)%20Thursday/GCS%20Grade%207%20Science%20Unit%20F%20CFA%20Energy%20Study%20Guide%20Answer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5-9-17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848600" cy="44196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</a:t>
            </a:r>
            <a:r>
              <a:rPr lang="en-US" dirty="0"/>
              <a:t>happens to the electrical energy used to </a:t>
            </a:r>
            <a:r>
              <a:rPr lang="en-US" dirty="0" smtClean="0"/>
              <a:t>light a </a:t>
            </a:r>
            <a:r>
              <a:rPr lang="en-US" dirty="0"/>
              <a:t>light bulb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</a:t>
            </a:r>
            <a:r>
              <a:rPr lang="en-US" b="1" dirty="0">
                <a:solidFill>
                  <a:srgbClr val="FF0000"/>
                </a:solidFill>
              </a:rPr>
              <a:t>The amount of energy remains the same </a:t>
            </a:r>
            <a:r>
              <a:rPr lang="en-US" b="1" dirty="0" smtClean="0">
                <a:solidFill>
                  <a:srgbClr val="FF0000"/>
                </a:solidFill>
              </a:rPr>
              <a:t>when electrical </a:t>
            </a:r>
            <a:r>
              <a:rPr lang="en-US" b="1" dirty="0">
                <a:solidFill>
                  <a:srgbClr val="FF0000"/>
                </a:solidFill>
              </a:rPr>
              <a:t>energy changes into light and </a:t>
            </a:r>
            <a:r>
              <a:rPr lang="en-US" b="1" dirty="0" smtClean="0">
                <a:solidFill>
                  <a:srgbClr val="FF0000"/>
                </a:solidFill>
              </a:rPr>
              <a:t>heat energy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5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Instruction Time </a:t>
            </a:r>
          </a:p>
          <a:p>
            <a:r>
              <a:rPr lang="en-US" dirty="0" smtClean="0"/>
              <a:t>3) Classwork </a:t>
            </a:r>
          </a:p>
          <a:p>
            <a:r>
              <a:rPr lang="en-US" dirty="0" smtClean="0"/>
              <a:t>4) Study Guide </a:t>
            </a:r>
          </a:p>
          <a:p>
            <a:r>
              <a:rPr lang="en-US" dirty="0" smtClean="0"/>
              <a:t>5) Homework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6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Hook Up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Conservation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Quiz</a:t>
            </a:r>
          </a:p>
          <a:p>
            <a:r>
              <a:rPr lang="en-US" dirty="0" smtClean="0"/>
              <a:t>Writing Assessment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 (Post Test)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Post Test (Multiple Choice is independent)</a:t>
            </a:r>
          </a:p>
          <a:p>
            <a:r>
              <a:rPr lang="en-US" dirty="0" smtClean="0"/>
              <a:t>Short Answer samples;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Only plants are capable of making food. Plants use the energy of</a:t>
            </a:r>
          </a:p>
          <a:p>
            <a:pPr marL="0" indent="0">
              <a:buNone/>
            </a:pPr>
            <a:r>
              <a:rPr lang="en-US" dirty="0"/>
              <a:t>the sun to carry on their food making process </a:t>
            </a:r>
            <a:r>
              <a:rPr lang="en-US" dirty="0" smtClean="0"/>
              <a:t>called photosynthesis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Nonrenewable resources include oil, coal, natural gas, and nuclear</a:t>
            </a:r>
          </a:p>
          <a:p>
            <a:pPr marL="0" indent="0">
              <a:buNone/>
            </a:pPr>
            <a:r>
              <a:rPr lang="en-US" dirty="0"/>
              <a:t>power.</a:t>
            </a:r>
          </a:p>
          <a:p>
            <a:pPr marL="0" indent="0">
              <a:buNone/>
            </a:pPr>
            <a:r>
              <a:rPr lang="en-US" dirty="0"/>
              <a:t>3. Renewable resources include solar energy, geothermal, wind,</a:t>
            </a:r>
          </a:p>
          <a:p>
            <a:pPr marL="0" indent="0">
              <a:buNone/>
            </a:pPr>
            <a:r>
              <a:rPr lang="en-US" dirty="0"/>
              <a:t>hydropower, and biomass.</a:t>
            </a:r>
          </a:p>
          <a:p>
            <a:pPr marL="0" indent="0">
              <a:buNone/>
            </a:pPr>
            <a:r>
              <a:rPr lang="en-US" dirty="0"/>
              <a:t>4. Fossil fuels release chemicals that can harm the environment.</a:t>
            </a:r>
          </a:p>
          <a:p>
            <a:pPr marL="0" indent="0">
              <a:buNone/>
            </a:pPr>
            <a:r>
              <a:rPr lang="en-US" dirty="0"/>
              <a:t>5. People can conserve energy in a variety of ways. Some examples</a:t>
            </a:r>
          </a:p>
          <a:p>
            <a:pPr marL="0" indent="0">
              <a:buNone/>
            </a:pPr>
            <a:r>
              <a:rPr lang="en-US" dirty="0"/>
              <a:t>are to recycle paper, cans and glass. Another is to simply </a:t>
            </a:r>
            <a:r>
              <a:rPr lang="en-US" dirty="0" smtClean="0"/>
              <a:t>turn off </a:t>
            </a:r>
            <a:r>
              <a:rPr lang="en-US" dirty="0"/>
              <a:t>appliances and lights when a room isn’t in use.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9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9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5 minutes 5-9-17 </vt:lpstr>
      <vt:lpstr>Today Agenda</vt:lpstr>
      <vt:lpstr>Hook Up Video</vt:lpstr>
      <vt:lpstr>Brain Pop</vt:lpstr>
      <vt:lpstr>Classwork (Post Test)</vt:lpstr>
      <vt:lpstr>Study Guide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5-9-17 </dc:title>
  <dc:creator>TMSA</dc:creator>
  <cp:lastModifiedBy>TMSA</cp:lastModifiedBy>
  <cp:revision>2</cp:revision>
  <dcterms:created xsi:type="dcterms:W3CDTF">2006-08-16T00:00:00Z</dcterms:created>
  <dcterms:modified xsi:type="dcterms:W3CDTF">2017-05-09T13:18:58Z</dcterms:modified>
</cp:coreProperties>
</file>