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nergy/currentelectricity/" TargetMode="External"/><Relationship Id="rId2" Type="http://schemas.openxmlformats.org/officeDocument/2006/relationships/hyperlink" Target="https://www.brainpop.com/science/energy/electriccircui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60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5/15/19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6770"/>
            <a:ext cx="9144000" cy="607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88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1) Electric </a:t>
            </a:r>
            <a:r>
              <a:rPr lang="en-US" dirty="0"/>
              <a:t>lights can be </a:t>
            </a:r>
            <a:r>
              <a:rPr lang="en-US" dirty="0" smtClean="0"/>
              <a:t>much brighter </a:t>
            </a:r>
            <a:r>
              <a:rPr lang="en-US" dirty="0"/>
              <a:t>than other lights,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dirty="0"/>
              <a:t>The lights from the buildings are powered by the</a:t>
            </a:r>
          </a:p>
          <a:p>
            <a:pPr marL="0" indent="0">
              <a:buNone/>
            </a:pPr>
            <a:r>
              <a:rPr lang="en-US" dirty="0"/>
              <a:t>city’s supply of electricity, which is generated at a</a:t>
            </a:r>
          </a:p>
          <a:p>
            <a:pPr marL="0" indent="0">
              <a:buNone/>
            </a:pPr>
            <a:r>
              <a:rPr lang="en-US" dirty="0"/>
              <a:t>power plant. The lights from the cars are powered</a:t>
            </a:r>
          </a:p>
          <a:p>
            <a:pPr marL="0" indent="0">
              <a:buNone/>
            </a:pPr>
            <a:r>
              <a:rPr lang="en-US" dirty="0"/>
              <a:t>by large car batteries.</a:t>
            </a:r>
          </a:p>
          <a:p>
            <a:pPr marL="0" indent="0">
              <a:buNone/>
            </a:pPr>
            <a:r>
              <a:rPr lang="en-US" b="1" dirty="0" smtClean="0"/>
              <a:t>3) </a:t>
            </a:r>
            <a:r>
              <a:rPr lang="en-US" dirty="0" smtClean="0"/>
              <a:t>Switches </a:t>
            </a:r>
            <a:r>
              <a:rPr lang="en-US" dirty="0"/>
              <a:t>start or stop the</a:t>
            </a:r>
          </a:p>
          <a:p>
            <a:pPr marL="0" indent="0">
              <a:buNone/>
            </a:pPr>
            <a:r>
              <a:rPr lang="en-US" dirty="0"/>
              <a:t>flow of electric current through an appliance.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2 Outline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Important Reminder</a:t>
            </a:r>
          </a:p>
          <a:p>
            <a:r>
              <a:rPr lang="en-US" dirty="0" smtClean="0"/>
              <a:t>Thursday Chapter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0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/>
              <a:t>Lesson 2: Electric Current and Simple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A. Electric Current and Electric Circuits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electric current </a:t>
            </a:r>
            <a:r>
              <a:rPr lang="en-US" dirty="0"/>
              <a:t>is the movement of electrically charged particles.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An electric current can flow in a(n) </a:t>
            </a:r>
            <a:r>
              <a:rPr lang="en-US" b="1" u="sng" dirty="0"/>
              <a:t>closed</a:t>
            </a:r>
            <a:r>
              <a:rPr lang="en-US" dirty="0"/>
              <a:t> path to and from a source of electric energy.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A(n</a:t>
            </a:r>
            <a:r>
              <a:rPr lang="en-US" dirty="0"/>
              <a:t>) </a:t>
            </a:r>
            <a:r>
              <a:rPr lang="en-US" b="1" u="sng" dirty="0"/>
              <a:t>electric circuit </a:t>
            </a:r>
            <a:r>
              <a:rPr lang="en-US" dirty="0"/>
              <a:t>is a closed path in which an electric current travels.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b</a:t>
            </a:r>
            <a:r>
              <a:rPr lang="en-US" dirty="0"/>
              <a:t>. If the circuit is broken, or </a:t>
            </a:r>
            <a:r>
              <a:rPr lang="en-US" b="1" u="sng" dirty="0"/>
              <a:t>open</a:t>
            </a:r>
            <a:r>
              <a:rPr lang="en-US" dirty="0"/>
              <a:t>, then electrons do not flow.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number of electrons leaving a power source </a:t>
            </a:r>
            <a:r>
              <a:rPr lang="en-US" b="1" u="sng" dirty="0"/>
              <a:t>equals</a:t>
            </a:r>
            <a:r>
              <a:rPr lang="en-US" dirty="0"/>
              <a:t> the number of electrons entering it.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Electrons are counted using a quantity called the </a:t>
            </a:r>
            <a:r>
              <a:rPr lang="en-US" b="1" u="sng" dirty="0"/>
              <a:t>coulomb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SI unit for electric current is the </a:t>
            </a:r>
            <a:r>
              <a:rPr lang="en-US" b="1" u="sng" dirty="0"/>
              <a:t>ampere</a:t>
            </a:r>
            <a:r>
              <a:rPr lang="en-US" dirty="0"/>
              <a:t> (A).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b</a:t>
            </a:r>
            <a:r>
              <a:rPr lang="en-US" dirty="0"/>
              <a:t>. An ampere is about 1 </a:t>
            </a:r>
            <a:r>
              <a:rPr lang="en-US" b="1" u="sng" dirty="0"/>
              <a:t>coulomb</a:t>
            </a:r>
            <a:r>
              <a:rPr lang="en-US" dirty="0"/>
              <a:t> of electrons flowing past a point in a circuit every </a:t>
            </a:r>
            <a:r>
              <a:rPr lang="en-US" b="1" u="sng" dirty="0"/>
              <a:t>second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58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B. What is electrical resistance?</a:t>
            </a:r>
          </a:p>
          <a:p>
            <a:pPr marL="0" indent="0">
              <a:buNone/>
            </a:pPr>
            <a:r>
              <a:rPr lang="en-US" dirty="0" smtClean="0"/>
              <a:t> 1. </a:t>
            </a:r>
            <a:r>
              <a:rPr lang="en-US" b="1" u="sng" dirty="0" smtClean="0"/>
              <a:t>Electrical resistance </a:t>
            </a:r>
            <a:r>
              <a:rPr lang="en-US" dirty="0" smtClean="0"/>
              <a:t>is a measure of how difficult it is for an electric current to flow in a material.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unit of electric resistance is the </a:t>
            </a:r>
            <a:r>
              <a:rPr lang="en-US" b="1" u="sng" dirty="0"/>
              <a:t>ohm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good conductor has </a:t>
            </a:r>
            <a:r>
              <a:rPr lang="en-US" b="1" u="sng" dirty="0"/>
              <a:t>low</a:t>
            </a:r>
            <a:r>
              <a:rPr lang="en-US" dirty="0"/>
              <a:t> electric resistance, and a good insulator has </a:t>
            </a:r>
            <a:r>
              <a:rPr lang="en-US" b="1" u="sng" dirty="0"/>
              <a:t>high</a:t>
            </a:r>
            <a:r>
              <a:rPr lang="en-US" dirty="0"/>
              <a:t> electric resistance.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Electric resistance depends on the </a:t>
            </a:r>
            <a:r>
              <a:rPr lang="en-US" b="1" u="sng" dirty="0"/>
              <a:t>length</a:t>
            </a:r>
            <a:r>
              <a:rPr lang="en-US" dirty="0"/>
              <a:t> and the thickness of the material.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When the thickness of a conductor increases, its electric resistance </a:t>
            </a:r>
            <a:r>
              <a:rPr lang="en-US" b="1" u="sng" dirty="0"/>
              <a:t>decreases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the length of a conductor increases, its electric resistance </a:t>
            </a:r>
            <a:r>
              <a:rPr lang="en-US" b="1" u="sng" dirty="0"/>
              <a:t>increases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661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C. What is voltage?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Voltage</a:t>
            </a:r>
            <a:r>
              <a:rPr lang="en-US" dirty="0" smtClean="0"/>
              <a:t> </a:t>
            </a:r>
            <a:r>
              <a:rPr lang="en-US" dirty="0"/>
              <a:t>is the amount of energy the source uses to move 1 </a:t>
            </a:r>
            <a:r>
              <a:rPr lang="en-US" b="1" u="sng" dirty="0"/>
              <a:t>coulomb</a:t>
            </a:r>
            <a:r>
              <a:rPr lang="en-US" dirty="0"/>
              <a:t> of electrons through the circuit.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Voltage</a:t>
            </a:r>
            <a:r>
              <a:rPr lang="en-US" dirty="0" smtClean="0"/>
              <a:t> </a:t>
            </a:r>
            <a:r>
              <a:rPr lang="en-US" dirty="0"/>
              <a:t>measurements might vary in different parts of a circuit because different amounts of </a:t>
            </a:r>
            <a:r>
              <a:rPr lang="en-US" b="1" u="sng" dirty="0"/>
              <a:t>energy</a:t>
            </a:r>
            <a:r>
              <a:rPr lang="en-US" dirty="0"/>
              <a:t> are transformed in different parts of a circuit.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Ohm’s Law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The </a:t>
            </a:r>
            <a:r>
              <a:rPr lang="en-US" b="1" u="sng" dirty="0"/>
              <a:t>current</a:t>
            </a:r>
            <a:r>
              <a:rPr lang="en-US" dirty="0"/>
              <a:t> and the resistance of a circuit are related. When the resistance of a circuit increases, the current in the circuit </a:t>
            </a:r>
            <a:r>
              <a:rPr lang="en-US" b="1" u="sng" dirty="0"/>
              <a:t>decreases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/>
              <a:t>Ohm’s law </a:t>
            </a:r>
            <a:r>
              <a:rPr lang="en-US" dirty="0"/>
              <a:t>is a mathematical equation that describes the relationship among </a:t>
            </a:r>
            <a:r>
              <a:rPr lang="en-US" b="1" u="sng" dirty="0"/>
              <a:t>voltage</a:t>
            </a:r>
            <a:r>
              <a:rPr lang="en-US" dirty="0"/>
              <a:t>, current, and </a:t>
            </a:r>
            <a:r>
              <a:rPr lang="en-US" b="1" u="sng" dirty="0"/>
              <a:t>resistance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According to Ohm’s law, voltage equals </a:t>
            </a:r>
            <a:r>
              <a:rPr lang="en-US" b="1" u="sng" dirty="0"/>
              <a:t>current</a:t>
            </a:r>
            <a:r>
              <a:rPr lang="en-US" dirty="0"/>
              <a:t> times resistance.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b. When using Ohm’s law, voltage has units of </a:t>
            </a:r>
            <a:r>
              <a:rPr lang="en-US" b="1" u="sng" dirty="0"/>
              <a:t>volts</a:t>
            </a:r>
            <a:r>
              <a:rPr lang="en-US" dirty="0"/>
              <a:t>, current has units of </a:t>
            </a:r>
            <a:r>
              <a:rPr lang="en-US" b="1" u="sng" dirty="0"/>
              <a:t>amperes</a:t>
            </a:r>
            <a:r>
              <a:rPr lang="en-US" dirty="0"/>
              <a:t>, and resistance has units of </a:t>
            </a:r>
            <a:r>
              <a:rPr lang="en-US" b="1" u="sng" dirty="0"/>
              <a:t>ohms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When current is constant, devices that have </a:t>
            </a:r>
            <a:r>
              <a:rPr lang="en-US" b="1" u="sng" dirty="0"/>
              <a:t>higher</a:t>
            </a:r>
            <a:r>
              <a:rPr lang="en-US" dirty="0"/>
              <a:t> resistance use more electrical energy.</a:t>
            </a:r>
          </a:p>
        </p:txBody>
      </p:sp>
    </p:spTree>
    <p:extLst>
      <p:ext uri="{BB962C8B-B14F-4D97-AF65-F5344CB8AC3E}">
        <p14:creationId xmlns:p14="http://schemas.microsoft.com/office/powerpoint/2010/main" val="216772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(Brain Pop)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https://www.brainpop.com/science/energy/electriccircuits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https://www.brainpop.com/science/energy/currentelectricity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Plicker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3 min 5/15/19 Wednesday</vt:lpstr>
      <vt:lpstr>Warm Up Answer</vt:lpstr>
      <vt:lpstr>Today Agenda</vt:lpstr>
      <vt:lpstr>Lesson 2: Electric Current and Simple Circuits</vt:lpstr>
      <vt:lpstr>PowerPoint Presentation</vt:lpstr>
      <vt:lpstr>PowerPoint Presentation</vt:lpstr>
      <vt:lpstr>Video (Brain Pop) 5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5/15/19 Wednesday</dc:title>
  <dc:creator>Ahmet ilbay</dc:creator>
  <cp:lastModifiedBy>Ahmet ilbay</cp:lastModifiedBy>
  <cp:revision>3</cp:revision>
  <dcterms:created xsi:type="dcterms:W3CDTF">2006-08-16T00:00:00Z</dcterms:created>
  <dcterms:modified xsi:type="dcterms:W3CDTF">2019-05-14T12:38:10Z</dcterms:modified>
</cp:coreProperties>
</file>