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Agenda- 5/24/19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Unit Test 43 min </a:t>
            </a:r>
          </a:p>
          <a:p>
            <a:pPr marL="514350" indent="-514350">
              <a:buAutoNum type="arabicParenR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Click student login </a:t>
            </a:r>
          </a:p>
          <a:p>
            <a:pPr marL="514350" indent="-514350">
              <a:buAutoNum type="arabicParenR"/>
            </a:pPr>
            <a:r>
              <a:rPr lang="en-US" dirty="0" smtClean="0"/>
              <a:t>Room Name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Blufordtmsa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You have 30 questions in 43 min and no retake is available.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No notes/ no searching for the answer or teacher help. Good luck. (consequences will be 0 on your the </a:t>
            </a:r>
            <a:r>
              <a:rPr lang="en-US" smtClean="0"/>
              <a:t>test grade)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5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Today Agenda- 5/24/19 Friday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Agenda- 5/24/19 Friday</dc:title>
  <dc:creator>Ahmet ilbay</dc:creator>
  <cp:lastModifiedBy>Ahmet ilbay</cp:lastModifiedBy>
  <cp:revision>2</cp:revision>
  <dcterms:created xsi:type="dcterms:W3CDTF">2006-08-16T00:00:00Z</dcterms:created>
  <dcterms:modified xsi:type="dcterms:W3CDTF">2019-05-20T12:05:43Z</dcterms:modified>
</cp:coreProperties>
</file>