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X7T-QYTPho" TargetMode="External"/><Relationship Id="rId2" Type="http://schemas.openxmlformats.org/officeDocument/2006/relationships/hyperlink" Target="https://www.brainpop.com/science/energy/formsofenerg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O4Rxb-3jIqQ" TargetMode="External"/><Relationship Id="rId4" Type="http://schemas.openxmlformats.org/officeDocument/2006/relationships/hyperlink" Target="https://www.youtube.com/watch?v=SYpJS3D6vo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083" y="76200"/>
            <a:ext cx="7772400" cy="380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3 min 5/2/19 Thursday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" y="581025"/>
            <a:ext cx="8963025" cy="627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8189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r>
              <a:rPr lang="en-US" dirty="0" smtClean="0"/>
              <a:t> 20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35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Slow, careful movements will help the climber avoid a fall. </a:t>
            </a:r>
            <a:endParaRPr lang="en-US" dirty="0" smtClean="0"/>
          </a:p>
          <a:p>
            <a:r>
              <a:rPr lang="en-US" dirty="0" smtClean="0"/>
              <a:t>2 </a:t>
            </a:r>
            <a:r>
              <a:rPr lang="en-US" dirty="0"/>
              <a:t>Food provides energy for the body. The climber needs energy for a long, difficult climb. </a:t>
            </a:r>
            <a:endParaRPr lang="en-US" dirty="0" smtClean="0"/>
          </a:p>
          <a:p>
            <a:r>
              <a:rPr lang="en-US" dirty="0" smtClean="0"/>
              <a:t>3 </a:t>
            </a:r>
            <a:r>
              <a:rPr lang="en-US" dirty="0"/>
              <a:t>She must lift any equipment she carries up the rock wall with her. The less she carries, the easier her climb will be</a:t>
            </a:r>
          </a:p>
        </p:txBody>
      </p:sp>
    </p:spTree>
    <p:extLst>
      <p:ext uri="{BB962C8B-B14F-4D97-AF65-F5344CB8AC3E}">
        <p14:creationId xmlns:p14="http://schemas.microsoft.com/office/powerpoint/2010/main" val="2972472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1) Warm Up 3 min </a:t>
            </a:r>
          </a:p>
          <a:p>
            <a:r>
              <a:rPr lang="en-US" dirty="0" smtClean="0"/>
              <a:t>2) Content Practice 15 min </a:t>
            </a:r>
          </a:p>
          <a:p>
            <a:r>
              <a:rPr lang="en-US" dirty="0" smtClean="0"/>
              <a:t>3) Video 5 min </a:t>
            </a:r>
          </a:p>
          <a:p>
            <a:r>
              <a:rPr lang="en-US" dirty="0" smtClean="0"/>
              <a:t>5) </a:t>
            </a:r>
            <a:r>
              <a:rPr lang="en-US" dirty="0" err="1" smtClean="0"/>
              <a:t>Plicker</a:t>
            </a:r>
            <a:r>
              <a:rPr lang="en-US" dirty="0" smtClean="0"/>
              <a:t> 20 min </a:t>
            </a:r>
          </a:p>
          <a:p>
            <a:r>
              <a:rPr lang="en-US" dirty="0" smtClean="0"/>
              <a:t>Important reminder</a:t>
            </a:r>
          </a:p>
          <a:p>
            <a:r>
              <a:rPr lang="en-US" dirty="0" smtClean="0"/>
              <a:t>Homework due is Friday</a:t>
            </a:r>
          </a:p>
          <a:p>
            <a:r>
              <a:rPr lang="en-US" dirty="0" smtClean="0"/>
              <a:t>Energy Quiz is Friday (Carver and </a:t>
            </a:r>
            <a:r>
              <a:rPr lang="en-US" dirty="0" err="1" smtClean="0"/>
              <a:t>Bluford</a:t>
            </a:r>
            <a:endParaRPr lang="en-US" dirty="0" smtClean="0"/>
          </a:p>
          <a:p>
            <a:r>
              <a:rPr lang="en-US" dirty="0" smtClean="0"/>
              <a:t>Energy Quiz is Monday (</a:t>
            </a:r>
            <a:r>
              <a:rPr lang="en-US" dirty="0" err="1" smtClean="0"/>
              <a:t>Gursey</a:t>
            </a:r>
            <a:r>
              <a:rPr lang="en-US" dirty="0" smtClean="0"/>
              <a:t>, </a:t>
            </a:r>
            <a:r>
              <a:rPr lang="en-US" dirty="0" err="1" smtClean="0"/>
              <a:t>Mcnair</a:t>
            </a:r>
            <a:r>
              <a:rPr lang="en-US" dirty="0" smtClean="0"/>
              <a:t> and Darwin)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875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1)The </a:t>
            </a:r>
            <a:r>
              <a:rPr lang="en-US" dirty="0"/>
              <a:t>snowboarder can move down the mountain quickly because the mountain is steep and the snow is slippery.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2) </a:t>
            </a:r>
            <a:r>
              <a:rPr lang="en-US" dirty="0"/>
              <a:t>The ride would be much slower and bumpier</a:t>
            </a:r>
            <a:r>
              <a:rPr lang="en-US" dirty="0" smtClean="0"/>
              <a:t>.. </a:t>
            </a:r>
          </a:p>
          <a:p>
            <a:pPr marL="0" indent="0">
              <a:buNone/>
            </a:pPr>
            <a:r>
              <a:rPr lang="en-US" dirty="0" smtClean="0"/>
              <a:t>3) </a:t>
            </a:r>
            <a:r>
              <a:rPr lang="en-US" dirty="0"/>
              <a:t>No. Just as you cannot stop or slow yourself after you jump into the </a:t>
            </a:r>
            <a:r>
              <a:rPr lang="en-US" dirty="0" smtClean="0"/>
              <a:t>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1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Content </a:t>
            </a:r>
            <a:r>
              <a:rPr lang="en-US" dirty="0"/>
              <a:t>practice A (page 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1. kinetic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kinetic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nuclear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energy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/>
              <a:t>. potential 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/>
              <a:t>. electrical </a:t>
            </a:r>
            <a:endParaRPr lang="en-US" dirty="0" smtClean="0"/>
          </a:p>
          <a:p>
            <a:r>
              <a:rPr lang="en-US" dirty="0" smtClean="0"/>
              <a:t>7</a:t>
            </a:r>
            <a:r>
              <a:rPr lang="en-US" dirty="0"/>
              <a:t>. Potential </a:t>
            </a:r>
            <a:endParaRPr lang="en-US" dirty="0" smtClean="0"/>
          </a:p>
          <a:p>
            <a:r>
              <a:rPr lang="en-US" dirty="0" smtClean="0"/>
              <a:t>8</a:t>
            </a:r>
            <a:r>
              <a:rPr lang="en-US" dirty="0"/>
              <a:t>. work </a:t>
            </a:r>
            <a:endParaRPr lang="en-US" dirty="0" smtClean="0"/>
          </a:p>
          <a:p>
            <a:r>
              <a:rPr lang="en-US" dirty="0" smtClean="0"/>
              <a:t>9</a:t>
            </a:r>
            <a:r>
              <a:rPr lang="en-US" dirty="0"/>
              <a:t>. mechanical </a:t>
            </a:r>
            <a:endParaRPr lang="en-US" dirty="0" smtClean="0"/>
          </a:p>
          <a:p>
            <a:r>
              <a:rPr lang="en-US" dirty="0" smtClean="0"/>
              <a:t>10</a:t>
            </a:r>
            <a:r>
              <a:rPr lang="en-US" dirty="0"/>
              <a:t>. thermal </a:t>
            </a:r>
            <a:endParaRPr lang="en-US" dirty="0" smtClean="0"/>
          </a:p>
          <a:p>
            <a:r>
              <a:rPr lang="en-US" dirty="0" smtClean="0"/>
              <a:t>11</a:t>
            </a:r>
            <a:r>
              <a:rPr lang="en-US" dirty="0"/>
              <a:t>. work </a:t>
            </a:r>
            <a:endParaRPr lang="en-US" dirty="0" smtClean="0"/>
          </a:p>
          <a:p>
            <a:r>
              <a:rPr lang="en-US" dirty="0" smtClean="0"/>
              <a:t>12</a:t>
            </a:r>
            <a:r>
              <a:rPr lang="en-US" dirty="0"/>
              <a:t>. radiant</a:t>
            </a:r>
          </a:p>
        </p:txBody>
      </p:sp>
    </p:spTree>
    <p:extLst>
      <p:ext uri="{BB962C8B-B14F-4D97-AF65-F5344CB8AC3E}">
        <p14:creationId xmlns:p14="http://schemas.microsoft.com/office/powerpoint/2010/main" val="151431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Practice B (page 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</a:t>
            </a:r>
            <a:r>
              <a:rPr lang="en-US" dirty="0"/>
              <a:t>. Energy is the ability to cause change. Energy is the ability to do work.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kinetic energy; speed and mass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Potential energy is stored energy; gravitational potential energy, elastic potential energy, chemical potential energy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Work is the transfer of energy that occurs when a force is applied over a distance.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/>
              <a:t>. energy 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/>
              <a:t>. mechanical—total of kinetic energy and potential energy; sound—carried by sound waves; thermal—due to motion of atoms and molecules; electrical—carried by electric current; radiant—carried by electromagnetic waves; nuclear—stored in the nucleus of an atom</a:t>
            </a:r>
          </a:p>
        </p:txBody>
      </p:sp>
    </p:spTree>
    <p:extLst>
      <p:ext uri="{BB962C8B-B14F-4D97-AF65-F5344CB8AC3E}">
        <p14:creationId xmlns:p14="http://schemas.microsoft.com/office/powerpoint/2010/main" val="125583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Practice A (page 32)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</a:t>
            </a:r>
            <a:r>
              <a:rPr lang="en-US" dirty="0"/>
              <a:t>. law of conservation of energy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energy </a:t>
            </a:r>
            <a:r>
              <a:rPr lang="en-US" dirty="0" smtClean="0"/>
              <a:t>transformation</a:t>
            </a:r>
          </a:p>
          <a:p>
            <a:r>
              <a:rPr lang="en-US" dirty="0" smtClean="0"/>
              <a:t> </a:t>
            </a:r>
            <a:r>
              <a:rPr lang="en-US" dirty="0"/>
              <a:t>3. friction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electrical, thermal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/>
              <a:t>. potential, kinetic 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/>
              <a:t>. kinetic, potential </a:t>
            </a:r>
            <a:endParaRPr lang="en-US" dirty="0" smtClean="0"/>
          </a:p>
          <a:p>
            <a:r>
              <a:rPr lang="en-US" dirty="0" smtClean="0"/>
              <a:t>7</a:t>
            </a:r>
            <a:r>
              <a:rPr lang="en-US" dirty="0"/>
              <a:t>. thermal </a:t>
            </a:r>
            <a:endParaRPr lang="en-US" dirty="0" smtClean="0"/>
          </a:p>
          <a:p>
            <a:r>
              <a:rPr lang="en-US" dirty="0" smtClean="0"/>
              <a:t>8</a:t>
            </a:r>
            <a:r>
              <a:rPr lang="en-US" dirty="0"/>
              <a:t>. electrical, radiant </a:t>
            </a:r>
            <a:endParaRPr lang="en-US" dirty="0" smtClean="0"/>
          </a:p>
          <a:p>
            <a:r>
              <a:rPr lang="en-US" dirty="0" smtClean="0"/>
              <a:t>9</a:t>
            </a:r>
            <a:r>
              <a:rPr lang="en-US" dirty="0"/>
              <a:t>. electrical </a:t>
            </a:r>
            <a:endParaRPr lang="en-US" dirty="0" smtClean="0"/>
          </a:p>
          <a:p>
            <a:r>
              <a:rPr lang="en-US" dirty="0" smtClean="0"/>
              <a:t>10</a:t>
            </a:r>
            <a:r>
              <a:rPr lang="en-US" dirty="0"/>
              <a:t>. thermal</a:t>
            </a:r>
          </a:p>
        </p:txBody>
      </p:sp>
    </p:spTree>
    <p:extLst>
      <p:ext uri="{BB962C8B-B14F-4D97-AF65-F5344CB8AC3E}">
        <p14:creationId xmlns:p14="http://schemas.microsoft.com/office/powerpoint/2010/main" val="314708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Practice B (page 33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30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1</a:t>
            </a:r>
            <a:r>
              <a:rPr lang="en-US" dirty="0"/>
              <a:t>. Energy transformation is the change of one form of energy to another.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Possible answer: When the ball leaves my hands, it has a lot of kinetic energy. As it travels higher, it loses speed. Some of the kinetic energy transforms into potential energy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3</a:t>
            </a:r>
            <a:r>
              <a:rPr lang="en-US" dirty="0"/>
              <a:t>. Possible answer: Before I apply the brakes, the bicycle has mechanical energy. When I apply the brakes, the mechanical energy is transformed into thermal energy. The total amount of energy never changes.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Friction is a force that resists the sliding of two surfaces that are touching.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/>
              <a:t>. Possible answer: When you apply your brakes on your bike, the mechanical energy is transformed into thermal energy.</a:t>
            </a:r>
          </a:p>
        </p:txBody>
      </p:sp>
    </p:spTree>
    <p:extLst>
      <p:ext uri="{BB962C8B-B14F-4D97-AF65-F5344CB8AC3E}">
        <p14:creationId xmlns:p14="http://schemas.microsoft.com/office/powerpoint/2010/main" val="424175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2"/>
              </a:rPr>
              <a:t>https://www.brainpop.com/science/energy/formsofenergy/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www.youtube.com/watch?v=FX7T-QYTPho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www.youtube.com/watch?v=SYpJS3D6vo0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5"/>
              </a:rPr>
              <a:t>https://www.youtube.com/watch?v=O4Rxb-3jIqQ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72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534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Warm Up 3 min 5/2/19 Thursday</vt:lpstr>
      <vt:lpstr>Warm Up Answer</vt:lpstr>
      <vt:lpstr>Today Agenda</vt:lpstr>
      <vt:lpstr>Warm Up answer</vt:lpstr>
      <vt:lpstr>Content practice A (page 13)</vt:lpstr>
      <vt:lpstr>Content Practice B (page 14)</vt:lpstr>
      <vt:lpstr>Content Practice A (page 32)</vt:lpstr>
      <vt:lpstr>Content Practice B (page 33</vt:lpstr>
      <vt:lpstr>Video </vt:lpstr>
      <vt:lpstr>Plicker 20 min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3 min 5/2/19 Thursday</dc:title>
  <dc:creator>Ahmet ilbay</dc:creator>
  <cp:lastModifiedBy>Ahmet ilbay</cp:lastModifiedBy>
  <cp:revision>1</cp:revision>
  <dcterms:created xsi:type="dcterms:W3CDTF">2006-08-16T00:00:00Z</dcterms:created>
  <dcterms:modified xsi:type="dcterms:W3CDTF">2019-05-01T19:08:38Z</dcterms:modified>
</cp:coreProperties>
</file>