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zlet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izz.com/admin/quiz/5cd0219f23d56b001a27b9ec/work-and-simple-machin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5/6/19 Monday 3 min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7543800" cy="42672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What are the formula of work and power?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Answer;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Work= Force x distance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Power; Work / time</a:t>
            </a:r>
          </a:p>
        </p:txBody>
      </p:sp>
    </p:spTree>
    <p:extLst>
      <p:ext uri="{BB962C8B-B14F-4D97-AF65-F5344CB8AC3E}">
        <p14:creationId xmlns:p14="http://schemas.microsoft.com/office/powerpoint/2010/main" val="51219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1) Warm  up 3 min </a:t>
            </a:r>
          </a:p>
          <a:p>
            <a:r>
              <a:rPr lang="en-US" dirty="0" smtClean="0"/>
              <a:t>2) Energy Quiz (McNair and </a:t>
            </a:r>
            <a:r>
              <a:rPr lang="en-US" dirty="0" err="1" smtClean="0"/>
              <a:t>Gursey</a:t>
            </a:r>
            <a:r>
              <a:rPr lang="en-US" dirty="0" smtClean="0"/>
              <a:t>) 20 min</a:t>
            </a:r>
          </a:p>
          <a:p>
            <a:r>
              <a:rPr lang="en-US" dirty="0" smtClean="0"/>
              <a:t>2) Chapter 4 Vocabulary on </a:t>
            </a:r>
            <a:r>
              <a:rPr lang="en-US" dirty="0" err="1" smtClean="0"/>
              <a:t>Quizlet</a:t>
            </a:r>
            <a:r>
              <a:rPr lang="en-US" dirty="0" smtClean="0"/>
              <a:t> 20 min </a:t>
            </a:r>
          </a:p>
          <a:p>
            <a:r>
              <a:rPr lang="en-US" dirty="0" smtClean="0"/>
              <a:t>3) Chapter Vocabulary Classwork on </a:t>
            </a:r>
            <a:r>
              <a:rPr lang="en-US" dirty="0" err="1" smtClean="0"/>
              <a:t>Quizizz</a:t>
            </a:r>
            <a:r>
              <a:rPr lang="en-US" dirty="0" smtClean="0"/>
              <a:t> 20 min </a:t>
            </a:r>
          </a:p>
          <a:p>
            <a:pPr algn="ctr"/>
            <a:r>
              <a:rPr lang="en-US" dirty="0" smtClean="0"/>
              <a:t>Important Reminder </a:t>
            </a:r>
          </a:p>
          <a:p>
            <a:pPr algn="ctr"/>
            <a:r>
              <a:rPr lang="en-US" dirty="0" smtClean="0"/>
              <a:t>1) Weekly Homework due is Friday. </a:t>
            </a:r>
          </a:p>
          <a:p>
            <a:pPr algn="ctr"/>
            <a:r>
              <a:rPr lang="en-US" dirty="0" smtClean="0"/>
              <a:t>2) Chapter 4 Work and Simple Machine quiz is Friday.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61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Go to </a:t>
            </a:r>
            <a:r>
              <a:rPr lang="en-US" dirty="0" smtClean="0">
                <a:hlinkClick r:id="rId2"/>
              </a:rPr>
              <a:t>www.quizlet.com</a:t>
            </a:r>
            <a:endParaRPr lang="en-US" dirty="0" smtClean="0"/>
          </a:p>
          <a:p>
            <a:r>
              <a:rPr lang="en-US" dirty="0" smtClean="0"/>
              <a:t>2) Search </a:t>
            </a:r>
            <a:r>
              <a:rPr lang="en-US" b="1" dirty="0"/>
              <a:t>Work and Simple Machines: Chapter 4- TMSA</a:t>
            </a:r>
          </a:p>
          <a:p>
            <a:r>
              <a:rPr lang="en-US" dirty="0" smtClean="0"/>
              <a:t>3) You write the definition to worksheet or your science journal.</a:t>
            </a:r>
          </a:p>
          <a:p>
            <a:r>
              <a:rPr lang="en-US" dirty="0" smtClean="0"/>
              <a:t>4) After you practice you can practice learn part of quizlet.com</a:t>
            </a:r>
          </a:p>
          <a:p>
            <a:r>
              <a:rPr lang="en-US" dirty="0" smtClean="0"/>
              <a:t>5) This is a practice section not a graded. (Next activity will be graded on Quizizz.com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31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Quizizz</a:t>
            </a:r>
            <a:r>
              <a:rPr lang="en-US" dirty="0" smtClean="0"/>
              <a:t> (Vocabulary Review)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1) </a:t>
            </a:r>
            <a:r>
              <a:rPr lang="en-US">
                <a:hlinkClick r:id="rId2"/>
              </a:rPr>
              <a:t>https://quizizz.com/admin/quiz/5cd0219f23d56b001a27b9ec/work-and-simple-machines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3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156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5/6/19 Monday 3 min </vt:lpstr>
      <vt:lpstr>Today Agenda</vt:lpstr>
      <vt:lpstr>Chapter Vocabulary </vt:lpstr>
      <vt:lpstr>Quizizz (Vocabulary Review)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5/6/19 Monday 3 min </dc:title>
  <dc:creator>Ahmet ilbay</dc:creator>
  <cp:lastModifiedBy>Ahmet ilbay</cp:lastModifiedBy>
  <cp:revision>3</cp:revision>
  <dcterms:created xsi:type="dcterms:W3CDTF">2006-08-16T00:00:00Z</dcterms:created>
  <dcterms:modified xsi:type="dcterms:W3CDTF">2019-05-06T12:04:52Z</dcterms:modified>
</cp:coreProperties>
</file>