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science/motionsforcesandtime/power/" TargetMode="External"/><Relationship Id="rId2" Type="http://schemas.openxmlformats.org/officeDocument/2006/relationships/hyperlink" Target="https://www.brainpop.com/science/motionsforcesandtime/wor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3 min 5/7/19 Tuesday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6" y="1045029"/>
            <a:ext cx="8371114" cy="5515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8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Answers to Questions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6868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 </a:t>
            </a:r>
            <a:r>
              <a:rPr lang="en-US" dirty="0"/>
              <a:t>All the cars have wheels that roll over the </a:t>
            </a:r>
            <a:r>
              <a:rPr lang="en-US" dirty="0" smtClean="0"/>
              <a:t>track, but </a:t>
            </a:r>
            <a:r>
              <a:rPr lang="en-US" dirty="0"/>
              <a:t>only the locomotive has an engine to turn </a:t>
            </a:r>
            <a:r>
              <a:rPr lang="en-US" dirty="0" smtClean="0"/>
              <a:t>the wheels</a:t>
            </a:r>
            <a:r>
              <a:rPr lang="en-US" dirty="0"/>
              <a:t>. 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2 </a:t>
            </a:r>
            <a:r>
              <a:rPr lang="en-US" dirty="0"/>
              <a:t>Four locomotives have more pulling power than</a:t>
            </a:r>
          </a:p>
          <a:p>
            <a:pPr marL="0" indent="0">
              <a:buNone/>
            </a:pPr>
            <a:r>
              <a:rPr lang="en-US" dirty="0"/>
              <a:t>one locomotive. By working together, they can</a:t>
            </a:r>
          </a:p>
          <a:p>
            <a:pPr marL="0" indent="0">
              <a:buNone/>
            </a:pPr>
            <a:r>
              <a:rPr lang="en-US" dirty="0"/>
              <a:t>pull a long, heavy train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3 </a:t>
            </a:r>
            <a:r>
              <a:rPr lang="en-US" dirty="0"/>
              <a:t>The ravine occasionally might fill with water,</a:t>
            </a:r>
          </a:p>
          <a:p>
            <a:pPr marL="0" indent="0">
              <a:buNone/>
            </a:pPr>
            <a:r>
              <a:rPr lang="en-US" dirty="0"/>
              <a:t>which could wash out the tracks and would make</a:t>
            </a:r>
          </a:p>
          <a:p>
            <a:pPr marL="0" indent="0">
              <a:buNone/>
            </a:pPr>
            <a:r>
              <a:rPr lang="en-US" dirty="0"/>
              <a:t>passing through it difficult.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3 min </a:t>
            </a:r>
          </a:p>
          <a:p>
            <a:r>
              <a:rPr lang="en-US" dirty="0" smtClean="0"/>
              <a:t>2) Lesson 1 Outline (Work and Power) 15 min </a:t>
            </a:r>
          </a:p>
          <a:p>
            <a:r>
              <a:rPr lang="en-US" dirty="0" smtClean="0"/>
              <a:t>3) Video 5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20 min</a:t>
            </a:r>
          </a:p>
          <a:p>
            <a:pPr algn="ctr"/>
            <a:r>
              <a:rPr lang="en-US" dirty="0" smtClean="0"/>
              <a:t>Important Reminder</a:t>
            </a:r>
          </a:p>
          <a:p>
            <a:pPr algn="ctr"/>
            <a:r>
              <a:rPr lang="en-US" dirty="0" smtClean="0"/>
              <a:t>1) Weekly Homework due is Friday</a:t>
            </a:r>
          </a:p>
          <a:p>
            <a:pPr algn="ctr"/>
            <a:r>
              <a:rPr lang="en-US" dirty="0" smtClean="0"/>
              <a:t>2) Simple Machine and Work quiz is Friday. </a:t>
            </a:r>
          </a:p>
        </p:txBody>
      </p:sp>
    </p:spTree>
    <p:extLst>
      <p:ext uri="{BB962C8B-B14F-4D97-AF65-F5344CB8AC3E}">
        <p14:creationId xmlns:p14="http://schemas.microsoft.com/office/powerpoint/2010/main" val="197248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 1: Work and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b="1" dirty="0"/>
              <a:t>. What is work?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u="sng" dirty="0"/>
              <a:t>Work</a:t>
            </a:r>
            <a:r>
              <a:rPr lang="en-US" dirty="0"/>
              <a:t> is the transfer of energy to an object by a force that makes an object move in the direction of the force.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 weightlifter does work when exerting a force that makes weights </a:t>
            </a:r>
            <a:r>
              <a:rPr lang="en-US" b="1" u="sng" dirty="0"/>
              <a:t>move</a:t>
            </a:r>
            <a:r>
              <a:rPr lang="en-US" dirty="0"/>
              <a:t>, but does no work to hold weights in place because the weights are not </a:t>
            </a:r>
            <a:r>
              <a:rPr lang="en-US" b="1" u="sng" dirty="0"/>
              <a:t>moving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B. Calculating Work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You must know two things to calculate work––</a:t>
            </a:r>
            <a:r>
              <a:rPr lang="en-US" b="1" u="sng" dirty="0"/>
              <a:t>force</a:t>
            </a:r>
            <a:r>
              <a:rPr lang="en-US" dirty="0"/>
              <a:t> and </a:t>
            </a:r>
            <a:r>
              <a:rPr lang="en-US" b="1" u="sng" dirty="0"/>
              <a:t>distance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The </a:t>
            </a:r>
            <a:r>
              <a:rPr lang="en-US" dirty="0"/>
              <a:t>force must be in </a:t>
            </a:r>
            <a:r>
              <a:rPr lang="en-US" b="1" u="sng" dirty="0" err="1"/>
              <a:t>newtons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The distance must be in </a:t>
            </a:r>
            <a:r>
              <a:rPr lang="en-US" b="1" u="sng" dirty="0"/>
              <a:t>meters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 newton-meter is also called a(n) </a:t>
            </a:r>
            <a:r>
              <a:rPr lang="en-US" b="1" u="sng" dirty="0"/>
              <a:t>joule</a:t>
            </a:r>
            <a:r>
              <a:rPr lang="en-US" dirty="0"/>
              <a:t>, which is the unit of work.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416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B. Calculating Work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638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3. The work equation uses the distance that the </a:t>
            </a:r>
            <a:r>
              <a:rPr lang="en-US" b="1" u="sng" dirty="0"/>
              <a:t>force</a:t>
            </a:r>
            <a:r>
              <a:rPr lang="en-US" dirty="0"/>
              <a:t> acts on the object, not necessarily the total </a:t>
            </a:r>
            <a:r>
              <a:rPr lang="en-US" b="1" u="sng" dirty="0"/>
              <a:t>distance</a:t>
            </a:r>
            <a:r>
              <a:rPr lang="en-US" dirty="0"/>
              <a:t> that the object moves. </a:t>
            </a:r>
          </a:p>
          <a:p>
            <a:pPr marL="0" indent="0">
              <a:buNone/>
            </a:pPr>
            <a:r>
              <a:rPr lang="en-US" dirty="0"/>
              <a:t>4. The work done on an object depends on the </a:t>
            </a:r>
            <a:r>
              <a:rPr lang="en-US" b="1" u="sng" dirty="0"/>
              <a:t>direction</a:t>
            </a:r>
            <a:r>
              <a:rPr lang="en-US" dirty="0"/>
              <a:t> of the force applied and the direction of motion. </a:t>
            </a:r>
          </a:p>
          <a:p>
            <a:pPr marL="0" indent="0">
              <a:buNone/>
            </a:pPr>
            <a:r>
              <a:rPr lang="en-US" dirty="0"/>
              <a:t>a. When the force on an object and the motion of the object are in the same direction, you multiply the total </a:t>
            </a:r>
            <a:r>
              <a:rPr lang="en-US" b="1" u="sng" dirty="0"/>
              <a:t>force</a:t>
            </a:r>
            <a:r>
              <a:rPr lang="en-US" dirty="0"/>
              <a:t> times the total distance to determine the amount of work done. </a:t>
            </a:r>
          </a:p>
          <a:p>
            <a:pPr marL="0" indent="0">
              <a:buNone/>
            </a:pPr>
            <a:r>
              <a:rPr lang="en-US" dirty="0"/>
              <a:t>b. When the force on an object is at a(n) </a:t>
            </a:r>
            <a:r>
              <a:rPr lang="en-US" b="1" u="sng" dirty="0"/>
              <a:t>angle</a:t>
            </a:r>
            <a:r>
              <a:rPr lang="en-US" dirty="0"/>
              <a:t> to the direction of motion of the object, you multiply only the part of the force that is in the </a:t>
            </a:r>
            <a:r>
              <a:rPr lang="en-US" b="1" u="sng" dirty="0"/>
              <a:t>direction</a:t>
            </a:r>
            <a:r>
              <a:rPr lang="en-US" dirty="0"/>
              <a:t> of motion times the total distance to determine the amount of work done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0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458200" cy="6324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5. The weight of any object is due to the downward force of </a:t>
            </a:r>
            <a:r>
              <a:rPr lang="en-US" b="1" u="sng" dirty="0"/>
              <a:t>gravity</a:t>
            </a:r>
            <a:r>
              <a:rPr lang="en-US" dirty="0"/>
              <a:t> on the object.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To lift an object, you must pull upward on the object with a force </a:t>
            </a:r>
            <a:r>
              <a:rPr lang="en-US" b="1" u="sng" dirty="0"/>
              <a:t>equal</a:t>
            </a:r>
            <a:r>
              <a:rPr lang="en-US" dirty="0"/>
              <a:t> to the object’s weight.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The work done to lift any object is equal to the </a:t>
            </a:r>
            <a:r>
              <a:rPr lang="en-US" b="1" u="sng" dirty="0"/>
              <a:t>weight</a:t>
            </a:r>
            <a:r>
              <a:rPr lang="en-US" dirty="0"/>
              <a:t> of the object multiplied by the distance the object is lifted.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</a:t>
            </a:r>
            <a:r>
              <a:rPr lang="en-US" b="1" dirty="0"/>
              <a:t>. Work and Energy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Doing work on an object transfers </a:t>
            </a:r>
            <a:r>
              <a:rPr lang="en-US" b="1" u="sng" dirty="0"/>
              <a:t>energy</a:t>
            </a:r>
            <a:r>
              <a:rPr lang="en-US" dirty="0"/>
              <a:t> to the object.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Because doing work on an object requires that the object move, doing work on the object increases its </a:t>
            </a:r>
            <a:r>
              <a:rPr lang="en-US" b="1" u="sng" dirty="0"/>
              <a:t>kinetic</a:t>
            </a:r>
            <a:r>
              <a:rPr lang="en-US" dirty="0"/>
              <a:t> energy.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Lifting an object increases the object’s gravitational </a:t>
            </a:r>
            <a:r>
              <a:rPr lang="en-US" b="1" u="sng" dirty="0"/>
              <a:t>potential</a:t>
            </a:r>
            <a:r>
              <a:rPr lang="en-US" dirty="0"/>
              <a:t> energy</a:t>
            </a:r>
          </a:p>
        </p:txBody>
      </p:sp>
    </p:spTree>
    <p:extLst>
      <p:ext uri="{BB962C8B-B14F-4D97-AF65-F5344CB8AC3E}">
        <p14:creationId xmlns:p14="http://schemas.microsoft.com/office/powerpoint/2010/main" val="237091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What is power?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05800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u="sng" dirty="0" smtClean="0"/>
              <a:t>Power </a:t>
            </a:r>
            <a:r>
              <a:rPr lang="en-US" dirty="0" smtClean="0"/>
              <a:t>is </a:t>
            </a:r>
            <a:r>
              <a:rPr lang="en-US" dirty="0"/>
              <a:t>the rate at which work is done.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Power is determined by dividing the work done by the amount of </a:t>
            </a:r>
            <a:r>
              <a:rPr lang="en-US" b="1" u="sng" dirty="0"/>
              <a:t>time</a:t>
            </a:r>
            <a:r>
              <a:rPr lang="en-US" dirty="0"/>
              <a:t> needed to do the work.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In the power equation, </a:t>
            </a:r>
            <a:r>
              <a:rPr lang="en-US" b="1" u="sng" dirty="0"/>
              <a:t>work</a:t>
            </a:r>
            <a:r>
              <a:rPr lang="en-US" dirty="0"/>
              <a:t> done is in joules.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In the power equation, </a:t>
            </a:r>
            <a:r>
              <a:rPr lang="en-US" b="1" u="sng" dirty="0"/>
              <a:t>time</a:t>
            </a:r>
            <a:r>
              <a:rPr lang="en-US" dirty="0"/>
              <a:t> is in seconds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c. In the power equation, power is in </a:t>
            </a:r>
            <a:r>
              <a:rPr lang="en-US" b="1" u="sng" dirty="0"/>
              <a:t>watts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610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( 5 min)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https://www.brainpop.com/science/motionsforcesandtime/work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https://www.brainpop.com/science/motionsforcesandtime/power/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40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r>
              <a:rPr lang="en-US" dirty="0" smtClean="0"/>
              <a:t>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9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492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 3 min 5/7/19 Tuesday </vt:lpstr>
      <vt:lpstr>Answers to Questions </vt:lpstr>
      <vt:lpstr>Today Agenda</vt:lpstr>
      <vt:lpstr>Lesson 1: Work and Power</vt:lpstr>
      <vt:lpstr>B. Calculating Work  </vt:lpstr>
      <vt:lpstr>PowerPoint Presentation</vt:lpstr>
      <vt:lpstr>D. What is power?</vt:lpstr>
      <vt:lpstr>Video ( 5 min) </vt:lpstr>
      <vt:lpstr>Plicker 20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 5/7/19 Tuesday </dc:title>
  <dc:creator>Ahmet ilbay</dc:creator>
  <cp:lastModifiedBy>Ahmet ilbay</cp:lastModifiedBy>
  <cp:revision>4</cp:revision>
  <dcterms:created xsi:type="dcterms:W3CDTF">2006-08-16T00:00:00Z</dcterms:created>
  <dcterms:modified xsi:type="dcterms:W3CDTF">2019-05-07T17:14:45Z</dcterms:modified>
</cp:coreProperties>
</file>