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zMYHiuEC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5/8/19 Wednesday 3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25286"/>
            <a:ext cx="8458200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8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Outline 15 min (Lesson 2- Using Machines)</a:t>
            </a:r>
          </a:p>
          <a:p>
            <a:r>
              <a:rPr lang="en-US" dirty="0" smtClean="0"/>
              <a:t>3) Video 5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algn="ctr"/>
            <a:r>
              <a:rPr lang="en-US" dirty="0" smtClean="0"/>
              <a:t>Important Reminder</a:t>
            </a:r>
            <a:endParaRPr lang="en-US" dirty="0"/>
          </a:p>
          <a:p>
            <a:pPr algn="ctr"/>
            <a:r>
              <a:rPr lang="en-US" dirty="0" smtClean="0"/>
              <a:t>1) Weekly Homework due is Friday</a:t>
            </a:r>
          </a:p>
          <a:p>
            <a:pPr algn="ctr"/>
            <a:r>
              <a:rPr lang="en-US" dirty="0" smtClean="0"/>
              <a:t>2) Simple Machine and Work Quiz is Friday.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Outline-</a:t>
            </a:r>
            <a:r>
              <a:rPr lang="en-US" dirty="0"/>
              <a:t> A. What is a machine?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867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machine</a:t>
            </a:r>
            <a:r>
              <a:rPr lang="en-US" dirty="0"/>
              <a:t> is any device that makes doing something easier.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Although a machine makes doing work easier, it does not </a:t>
            </a:r>
            <a:r>
              <a:rPr lang="en-US" b="1" u="sng" dirty="0"/>
              <a:t>decrease</a:t>
            </a:r>
            <a:r>
              <a:rPr lang="en-US" dirty="0"/>
              <a:t> the amount of work required.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machine </a:t>
            </a:r>
            <a:r>
              <a:rPr lang="en-US" b="1" u="sng" dirty="0"/>
              <a:t>changes</a:t>
            </a:r>
            <a:r>
              <a:rPr lang="en-US" dirty="0"/>
              <a:t> the way in which work is done.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To use a machine, you must apply a(n) </a:t>
            </a:r>
            <a:r>
              <a:rPr lang="en-US" b="1" u="sng" dirty="0"/>
              <a:t>force</a:t>
            </a:r>
            <a:r>
              <a:rPr lang="en-US" dirty="0"/>
              <a:t> to it.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machine changes the </a:t>
            </a:r>
            <a:r>
              <a:rPr lang="en-US" b="1" u="sng" dirty="0"/>
              <a:t>input</a:t>
            </a:r>
            <a:r>
              <a:rPr lang="en-US" dirty="0"/>
              <a:t> force to a(n) </a:t>
            </a:r>
            <a:r>
              <a:rPr lang="en-US" b="1" u="sng" dirty="0"/>
              <a:t>output</a:t>
            </a:r>
            <a:r>
              <a:rPr lang="en-US" dirty="0"/>
              <a:t> force.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a hammer removes a nail, the </a:t>
            </a:r>
            <a:r>
              <a:rPr lang="en-US" b="1" u="sng" dirty="0"/>
              <a:t>input force </a:t>
            </a:r>
            <a:r>
              <a:rPr lang="en-US" dirty="0"/>
              <a:t>comes from pulling on the hammer’s handle; the hammer changes this to a(n) </a:t>
            </a:r>
            <a:r>
              <a:rPr lang="en-US" b="1" u="sng" dirty="0"/>
              <a:t>output force </a:t>
            </a:r>
            <a:r>
              <a:rPr lang="en-US" dirty="0"/>
              <a:t>that pulls the nail from the board.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When you use a machine, the input force makes part of the machine </a:t>
            </a:r>
            <a:r>
              <a:rPr lang="en-US" b="1" u="sng" dirty="0"/>
              <a:t>move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u="sng" dirty="0"/>
              <a:t>Work</a:t>
            </a:r>
            <a:r>
              <a:rPr lang="en-US" dirty="0"/>
              <a:t> is done because the input force causes movement.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Machines convert </a:t>
            </a:r>
            <a:r>
              <a:rPr lang="en-US" b="1" u="sng" dirty="0"/>
              <a:t>input</a:t>
            </a:r>
            <a:r>
              <a:rPr lang="en-US" dirty="0"/>
              <a:t> work to </a:t>
            </a:r>
            <a:r>
              <a:rPr lang="en-US" b="1" u="sng" dirty="0"/>
              <a:t>output</a:t>
            </a:r>
            <a:r>
              <a:rPr lang="en-US" dirty="0"/>
              <a:t> work.</a:t>
            </a:r>
          </a:p>
        </p:txBody>
      </p:sp>
    </p:spTree>
    <p:extLst>
      <p:ext uri="{BB962C8B-B14F-4D97-AF65-F5344CB8AC3E}">
        <p14:creationId xmlns:p14="http://schemas.microsoft.com/office/powerpoint/2010/main" val="41622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/>
              <a:t>B. How do machines make work easier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 machine can make work easier in </a:t>
            </a:r>
            <a:r>
              <a:rPr lang="en-US" b="1" u="sng" dirty="0"/>
              <a:t>three</a:t>
            </a:r>
            <a:r>
              <a:rPr lang="en-US" dirty="0"/>
              <a:t> different ways.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 machine can make it easier to do work by changing the size of the </a:t>
            </a:r>
            <a:r>
              <a:rPr lang="en-US" b="1" u="sng" dirty="0"/>
              <a:t>force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 machine can change a(n) </a:t>
            </a:r>
            <a:r>
              <a:rPr lang="en-US" b="1" u="sng" dirty="0"/>
              <a:t>input</a:t>
            </a:r>
            <a:r>
              <a:rPr lang="en-US" dirty="0"/>
              <a:t> force into a(n) large </a:t>
            </a:r>
            <a:r>
              <a:rPr lang="en-US" b="1" u="sng" dirty="0"/>
              <a:t>output</a:t>
            </a:r>
            <a:r>
              <a:rPr lang="en-US" dirty="0"/>
              <a:t> force.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output force acts over a(n) </a:t>
            </a:r>
            <a:r>
              <a:rPr lang="en-US" b="1" u="sng" dirty="0"/>
              <a:t>shorter</a:t>
            </a:r>
            <a:r>
              <a:rPr lang="en-US" dirty="0"/>
              <a:t> distance than the input force does.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machine can make it easier to do work by changing the </a:t>
            </a:r>
            <a:r>
              <a:rPr lang="en-US" b="1" u="sng" dirty="0"/>
              <a:t>distance</a:t>
            </a:r>
            <a:r>
              <a:rPr lang="en-US" dirty="0"/>
              <a:t> over which the force acts.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With a rake, your hands move through a(n) </a:t>
            </a:r>
            <a:r>
              <a:rPr lang="en-US" b="1" u="sng" dirty="0"/>
              <a:t>short</a:t>
            </a:r>
            <a:r>
              <a:rPr lang="en-US" dirty="0"/>
              <a:t> distance, but the other end of the rake moves through a(n) </a:t>
            </a:r>
            <a:r>
              <a:rPr lang="en-US" b="1" u="sng" dirty="0"/>
              <a:t>greater</a:t>
            </a:r>
            <a:r>
              <a:rPr lang="en-US" dirty="0"/>
              <a:t> distance.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As the output force exerted by any machine </a:t>
            </a:r>
            <a:r>
              <a:rPr lang="en-US" b="1" u="sng" dirty="0"/>
              <a:t>decreases</a:t>
            </a:r>
            <a:r>
              <a:rPr lang="en-US" dirty="0"/>
              <a:t>, the output distance </a:t>
            </a:r>
            <a:r>
              <a:rPr lang="en-US" b="1" u="sng" dirty="0"/>
              <a:t>increases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 machine can make it easier to do work by changing the </a:t>
            </a:r>
            <a:r>
              <a:rPr lang="en-US" b="1" u="sng" dirty="0"/>
              <a:t>direction</a:t>
            </a:r>
            <a:r>
              <a:rPr lang="en-US" dirty="0"/>
              <a:t> of the input force.</a:t>
            </a:r>
          </a:p>
        </p:txBody>
      </p:sp>
    </p:spTree>
    <p:extLst>
      <p:ext uri="{BB962C8B-B14F-4D97-AF65-F5344CB8AC3E}">
        <p14:creationId xmlns:p14="http://schemas.microsoft.com/office/powerpoint/2010/main" val="32266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What is mechanical advantage?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A machine’s </a:t>
            </a:r>
            <a:r>
              <a:rPr lang="en-US" b="1" u="sng" dirty="0"/>
              <a:t>mechanical advantage </a:t>
            </a:r>
            <a:r>
              <a:rPr lang="en-US" dirty="0"/>
              <a:t>is the ratio of the output force produced to the input force applied.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 mechanical advantage </a:t>
            </a:r>
            <a:r>
              <a:rPr lang="en-US" b="1" u="sng" dirty="0"/>
              <a:t>greater</a:t>
            </a:r>
            <a:r>
              <a:rPr lang="en-US" dirty="0"/>
              <a:t> than 1 means the output force is greater than the input force</a:t>
            </a:r>
            <a:r>
              <a:rPr lang="en-US" dirty="0" smtClean="0"/>
              <a:t>.</a:t>
            </a:r>
          </a:p>
          <a:p>
            <a:r>
              <a:rPr lang="en-US" dirty="0"/>
              <a:t>3. A mechanical advantage </a:t>
            </a:r>
            <a:r>
              <a:rPr lang="en-US" b="1" u="sng" dirty="0"/>
              <a:t>less</a:t>
            </a:r>
            <a:r>
              <a:rPr lang="en-US" dirty="0"/>
              <a:t> than 1 means the output force is less than the input force.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A mechanical advantage equal to 1 means the input force and the output force are </a:t>
            </a:r>
            <a:r>
              <a:rPr lang="en-US" b="1" u="sng" dirty="0"/>
              <a:t>equal</a:t>
            </a:r>
            <a:r>
              <a:rPr lang="en-US" dirty="0"/>
              <a:t>, but the direction of the input force </a:t>
            </a:r>
            <a:r>
              <a:rPr lang="en-US" b="1" u="sng" dirty="0"/>
              <a:t>changes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05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What is efficiency?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The output work done by a machine never exceeds the input </a:t>
            </a:r>
            <a:r>
              <a:rPr lang="en-US" b="1" u="sng" dirty="0"/>
              <a:t>work</a:t>
            </a:r>
            <a:r>
              <a:rPr lang="en-US" dirty="0"/>
              <a:t> of the machine.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The </a:t>
            </a:r>
            <a:r>
              <a:rPr lang="en-US" b="1" u="sng" dirty="0"/>
              <a:t>efficiency</a:t>
            </a:r>
            <a:r>
              <a:rPr lang="en-US" dirty="0"/>
              <a:t> of a machine is the ratio of the output work to the input work.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Because the output work is always </a:t>
            </a:r>
            <a:r>
              <a:rPr lang="en-US" b="1" u="sng" dirty="0"/>
              <a:t>less</a:t>
            </a:r>
            <a:r>
              <a:rPr lang="en-US" dirty="0"/>
              <a:t> than the input work, the efficiency of a machine is always </a:t>
            </a:r>
            <a:r>
              <a:rPr lang="en-US" b="1" u="sng" dirty="0"/>
              <a:t>less</a:t>
            </a:r>
            <a:r>
              <a:rPr lang="en-US" dirty="0"/>
              <a:t> than 100 percent</a:t>
            </a:r>
          </a:p>
        </p:txBody>
      </p:sp>
    </p:spTree>
    <p:extLst>
      <p:ext uri="{BB962C8B-B14F-4D97-AF65-F5344CB8AC3E}">
        <p14:creationId xmlns:p14="http://schemas.microsoft.com/office/powerpoint/2010/main" val="30957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https://www.youtube.com/watch?v=yhzMYHiuEC4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546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5/8/19 Wednesday 3 min </vt:lpstr>
      <vt:lpstr>Today Agenda</vt:lpstr>
      <vt:lpstr>Lesson Outline- A. What is a machine? </vt:lpstr>
      <vt:lpstr>B. How do machines make work easier to do?</vt:lpstr>
      <vt:lpstr>C. What is mechanical advantage?</vt:lpstr>
      <vt:lpstr>D. What is efficiency?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5/8/19 Wednesday 3 min </dc:title>
  <dc:creator>Ahmet ilbay</dc:creator>
  <cp:lastModifiedBy>Ahmet ilbay</cp:lastModifiedBy>
  <cp:revision>5</cp:revision>
  <dcterms:created xsi:type="dcterms:W3CDTF">2006-08-16T00:00:00Z</dcterms:created>
  <dcterms:modified xsi:type="dcterms:W3CDTF">2019-05-08T18:45:50Z</dcterms:modified>
</cp:coreProperties>
</file>