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61277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Warm Up 3 minutes 6/4/18 MONDAY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19200"/>
            <a:ext cx="7543800" cy="48006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Write the name of the documentary we will watch this week on Planet Earth.</a:t>
            </a:r>
          </a:p>
          <a:p>
            <a:r>
              <a:rPr lang="en-US" dirty="0" smtClean="0"/>
              <a:t>Answer;</a:t>
            </a:r>
          </a:p>
          <a:p>
            <a:pPr marL="514350" indent="-514350">
              <a:buAutoNum type="arabicParenR"/>
            </a:pPr>
            <a:r>
              <a:rPr lang="en-US" dirty="0" smtClean="0"/>
              <a:t>From Pole to Pole</a:t>
            </a:r>
          </a:p>
          <a:p>
            <a:pPr marL="514350" indent="-514350">
              <a:buAutoNum type="arabicParenR"/>
            </a:pPr>
            <a:r>
              <a:rPr lang="en-US" dirty="0" smtClean="0"/>
              <a:t>Mountains</a:t>
            </a:r>
          </a:p>
          <a:p>
            <a:pPr marL="514350" indent="-514350">
              <a:buAutoNum type="arabicParenR"/>
            </a:pPr>
            <a:r>
              <a:rPr lang="en-US" dirty="0" smtClean="0"/>
              <a:t>Fresh Water</a:t>
            </a:r>
          </a:p>
          <a:p>
            <a:pPr marL="514350" indent="-514350">
              <a:buAutoNum type="arabicParenR"/>
            </a:pPr>
            <a:r>
              <a:rPr lang="en-US" dirty="0" smtClean="0"/>
              <a:t>Caves</a:t>
            </a:r>
          </a:p>
          <a:p>
            <a:pPr marL="514350" indent="-514350">
              <a:buAutoNum type="arabicParenR"/>
            </a:pPr>
            <a:r>
              <a:rPr lang="en-US" dirty="0" smtClean="0"/>
              <a:t>Deserts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546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/>
              <a:t>1) Warm up 3 minutes</a:t>
            </a:r>
          </a:p>
          <a:p>
            <a:r>
              <a:rPr lang="en-US" dirty="0" smtClean="0"/>
              <a:t>2) Documentary Planet Earth Series 44 minutes</a:t>
            </a:r>
          </a:p>
          <a:p>
            <a:r>
              <a:rPr lang="en-US" dirty="0" smtClean="0"/>
              <a:t>3) Classwork –Video Worksheet (will be graded)</a:t>
            </a:r>
          </a:p>
          <a:p>
            <a:r>
              <a:rPr lang="en-US" dirty="0" smtClean="0"/>
              <a:t>4) Quiz on this series on Friday (Computer or </a:t>
            </a:r>
            <a:r>
              <a:rPr lang="en-US" dirty="0" err="1" smtClean="0"/>
              <a:t>Plicker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208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Planet Earth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Pole to Pole</a:t>
            </a:r>
          </a:p>
          <a:p>
            <a:r>
              <a:rPr lang="en-US" dirty="0" smtClean="0"/>
              <a:t>Mountains</a:t>
            </a:r>
          </a:p>
          <a:p>
            <a:r>
              <a:rPr lang="en-US" dirty="0" smtClean="0"/>
              <a:t>Fresh Water</a:t>
            </a:r>
          </a:p>
          <a:p>
            <a:r>
              <a:rPr lang="en-US" dirty="0" smtClean="0"/>
              <a:t>Caves</a:t>
            </a:r>
          </a:p>
          <a:p>
            <a:r>
              <a:rPr lang="en-US" smtClean="0"/>
              <a:t>Deserts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708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83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Warm Up 3 minutes 6/4/18 MONDAY </vt:lpstr>
      <vt:lpstr>Today Agenda</vt:lpstr>
      <vt:lpstr>Planet Earth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3 minutes 6/4/18 MONDAY </dc:title>
  <dc:creator>ailbay</dc:creator>
  <cp:lastModifiedBy>TMSA</cp:lastModifiedBy>
  <cp:revision>2</cp:revision>
  <dcterms:created xsi:type="dcterms:W3CDTF">2006-08-16T00:00:00Z</dcterms:created>
  <dcterms:modified xsi:type="dcterms:W3CDTF">2018-06-04T11:34:50Z</dcterms:modified>
</cp:coreProperties>
</file>