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7" r:id="rId3"/>
    <p:sldId id="276" r:id="rId4"/>
    <p:sldId id="277" r:id="rId5"/>
    <p:sldId id="27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../2)%20Thursday/Refocus_form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657" y="381000"/>
            <a:ext cx="8839200" cy="914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dirty="0"/>
              <a:t>Warm Up 4 min 8/22/18 Wednesday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828800"/>
            <a:ext cx="7620000" cy="4191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dirty="0" smtClean="0"/>
              <a:t>Please be seated and quiet.</a:t>
            </a:r>
          </a:p>
          <a:p>
            <a:pPr algn="l">
              <a:defRPr/>
            </a:pPr>
            <a:r>
              <a:rPr lang="en-US" sz="3200" dirty="0" smtClean="0"/>
              <a:t>1.Write the </a:t>
            </a:r>
            <a:r>
              <a:rPr lang="en-US" sz="3200" smtClean="0"/>
              <a:t>name of the  </a:t>
            </a:r>
            <a:r>
              <a:rPr lang="en-US" sz="3200" dirty="0" smtClean="0"/>
              <a:t>three places  </a:t>
            </a:r>
            <a:r>
              <a:rPr lang="en-US" sz="3200" dirty="0"/>
              <a:t>that you traveled during the summer break.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124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/>
              <a:t>Be on time and prepared for class.</a:t>
            </a:r>
          </a:p>
          <a:p>
            <a:pPr>
              <a:defRPr/>
            </a:pPr>
            <a:r>
              <a:rPr lang="en-US" sz="2000" dirty="0" smtClean="0"/>
              <a:t>Enter the room quietly and begin the warm-up immediately.</a:t>
            </a:r>
          </a:p>
          <a:p>
            <a:pPr>
              <a:defRPr/>
            </a:pPr>
            <a:r>
              <a:rPr lang="en-US" sz="2000" dirty="0" smtClean="0"/>
              <a:t>Listen.  Do not talk while the teacher is talking.</a:t>
            </a:r>
          </a:p>
          <a:p>
            <a:pPr>
              <a:defRPr/>
            </a:pPr>
            <a:r>
              <a:rPr lang="en-US" sz="2000" dirty="0" smtClean="0"/>
              <a:t>Refrain from participating in horse play.</a:t>
            </a:r>
          </a:p>
          <a:p>
            <a:pPr>
              <a:defRPr/>
            </a:pPr>
            <a:r>
              <a:rPr lang="en-US" sz="2000" dirty="0" smtClean="0"/>
              <a:t>Raise your hand to speak or move.</a:t>
            </a:r>
          </a:p>
          <a:p>
            <a:pPr>
              <a:defRPr/>
            </a:pPr>
            <a:r>
              <a:rPr lang="en-US" sz="2000" dirty="0" smtClean="0"/>
              <a:t>Do not use inappropriate language. </a:t>
            </a:r>
          </a:p>
          <a:p>
            <a:pPr>
              <a:defRPr/>
            </a:pPr>
            <a:r>
              <a:rPr lang="en-US" sz="2000" dirty="0" smtClean="0"/>
              <a:t>Follow directions the first time given.</a:t>
            </a:r>
          </a:p>
          <a:p>
            <a:pPr>
              <a:defRPr/>
            </a:pPr>
            <a:r>
              <a:rPr lang="en-US" sz="2000" dirty="0" smtClean="0"/>
              <a:t>Complete all given assignments and tasks on time.</a:t>
            </a:r>
          </a:p>
          <a:p>
            <a:pPr>
              <a:defRPr/>
            </a:pPr>
            <a:r>
              <a:rPr lang="en-US" sz="2000" dirty="0" smtClean="0"/>
              <a:t>Expect to be successful.</a:t>
            </a:r>
          </a:p>
          <a:p>
            <a:pPr>
              <a:defRPr/>
            </a:pPr>
            <a:r>
              <a:rPr lang="en-US" sz="2000" dirty="0" smtClean="0"/>
              <a:t>Do not take matters into your own hands.</a:t>
            </a:r>
          </a:p>
          <a:p>
            <a:pPr>
              <a:defRPr/>
            </a:pPr>
            <a:r>
              <a:rPr lang="en-US" sz="2000" dirty="0" smtClean="0"/>
              <a:t>NO SIDE BAR CONVERSATIONS.</a:t>
            </a:r>
          </a:p>
          <a:p>
            <a:pPr eaLnBrk="1" hangingPunct="1">
              <a:defRPr/>
            </a:pP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Classroom Expectations</a:t>
            </a:r>
          </a:p>
        </p:txBody>
      </p:sp>
    </p:spTree>
    <p:extLst>
      <p:ext uri="{BB962C8B-B14F-4D97-AF65-F5344CB8AC3E}">
        <p14:creationId xmlns:p14="http://schemas.microsoft.com/office/powerpoint/2010/main" val="71656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Reminder and verbal warning</a:t>
            </a:r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Conference with Students</a:t>
            </a:r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Isolation and discipline form (Silent Lunch or Recess) </a:t>
            </a:r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PARENT CONTACT/Office referral</a:t>
            </a:r>
            <a:endParaRPr lang="en-US" altLang="en-US" dirty="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Consequences</a:t>
            </a:r>
          </a:p>
        </p:txBody>
      </p:sp>
    </p:spTree>
    <p:extLst>
      <p:ext uri="{BB962C8B-B14F-4D97-AF65-F5344CB8AC3E}">
        <p14:creationId xmlns:p14="http://schemas.microsoft.com/office/powerpoint/2010/main" val="23557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Refocus is student based behavior correction plan.</a:t>
            </a:r>
          </a:p>
          <a:p>
            <a:r>
              <a:rPr lang="en-US" dirty="0" smtClean="0"/>
              <a:t>The more you get in trouble, the more paperwork you do.</a:t>
            </a:r>
          </a:p>
          <a:p>
            <a:r>
              <a:rPr lang="en-US" dirty="0" smtClean="0"/>
              <a:t>Two forms in the same class period means an immediate call home.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REFOCUS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33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304800" y="0"/>
            <a:ext cx="5105400" cy="6629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48200" y="213360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3 interesting facts about yourself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2 things that you could do that would make you a better person this academic year.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 thing you regret from last year.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4495800"/>
            <a:ext cx="3581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90600" y="4876800"/>
            <a:ext cx="3733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28800" y="2667000"/>
            <a:ext cx="20574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95600" y="2667000"/>
            <a:ext cx="0" cy="22098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133600" y="4876800"/>
            <a:ext cx="0" cy="1752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57600" y="4876800"/>
            <a:ext cx="0" cy="1752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97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To make you learn.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To give you pencils.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To keep up with your stuff.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To let you call your mom.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To let you leave when you don’t have a planner.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To give you your locker combination if you forget.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To give you grades.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 To let you fail.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  <p:sp>
        <p:nvSpPr>
          <p:cNvPr id="7066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As your teacher my job is NOT...</a:t>
            </a:r>
          </a:p>
        </p:txBody>
      </p:sp>
    </p:spTree>
    <p:extLst>
      <p:ext uri="{BB962C8B-B14F-4D97-AF65-F5344CB8AC3E}">
        <p14:creationId xmlns:p14="http://schemas.microsoft.com/office/powerpoint/2010/main" val="197582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To CARE about you.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To RESPECT you.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To explain things in a way that ever one understands.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To push you to reach your FULL potential.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To cultivate the innate talents and abilities of all students.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To provide you with high quality Algebra 1 instruction.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To prepare you for high school and for a productive adult live.</a:t>
            </a:r>
          </a:p>
        </p:txBody>
      </p:sp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44475"/>
            <a:ext cx="91440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As your teacher my job is...</a:t>
            </a:r>
          </a:p>
        </p:txBody>
      </p:sp>
    </p:spTree>
    <p:extLst>
      <p:ext uri="{BB962C8B-B14F-4D97-AF65-F5344CB8AC3E}">
        <p14:creationId xmlns:p14="http://schemas.microsoft.com/office/powerpoint/2010/main" val="212034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Conduct you self like an upstanding young man at all times.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Keep your pants up on your waist with a belt and your shirt tucked in.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 school use proper language.  I can’t so you can’t.  You would report me so, I will report you.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Be the very </a:t>
            </a:r>
            <a:r>
              <a:rPr lang="en-US" i="1" dirty="0" smtClean="0"/>
              <a:t>BEST</a:t>
            </a:r>
            <a:r>
              <a:rPr lang="en-US" dirty="0" smtClean="0"/>
              <a:t> that you can be.</a:t>
            </a:r>
          </a:p>
        </p:txBody>
      </p:sp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Expectations – Young Men</a:t>
            </a:r>
          </a:p>
        </p:txBody>
      </p:sp>
    </p:spTree>
    <p:extLst>
      <p:ext uri="{BB962C8B-B14F-4D97-AF65-F5344CB8AC3E}">
        <p14:creationId xmlns:p14="http://schemas.microsoft.com/office/powerpoint/2010/main" val="37284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Rot="1" noChangeArrowheads="1"/>
          </p:cNvSpPr>
          <p:nvPr/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Expectations – Young Ladies</a:t>
            </a:r>
          </a:p>
        </p:txBody>
      </p:sp>
      <p:sp>
        <p:nvSpPr>
          <p:cNvPr id="72709" name="Rectangle 5"/>
          <p:cNvSpPr>
            <a:spLocks noRot="1" noChangeArrowheads="1"/>
          </p:cNvSpPr>
          <p:nvPr/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Conduct you self like an upstanding young lady at all times.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Respect your young womanhood at all time.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In school use proper language.  I can’t so you can’t.  You would report me so, I will report you.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Be the very </a:t>
            </a:r>
            <a:r>
              <a:rPr lang="en-US" sz="32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BEST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that you can be.</a:t>
            </a:r>
          </a:p>
        </p:txBody>
      </p:sp>
    </p:spTree>
    <p:extLst>
      <p:ext uri="{BB962C8B-B14F-4D97-AF65-F5344CB8AC3E}">
        <p14:creationId xmlns:p14="http://schemas.microsoft.com/office/powerpoint/2010/main" val="239906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latin typeface="Times New Roman" pitchFamily="18" charset="0"/>
              </a:rPr>
              <a:t>RESPECT</a:t>
            </a:r>
          </a:p>
          <a:p>
            <a:pPr eaLnBrk="1" hangingPunct="1">
              <a:defRPr/>
            </a:pPr>
            <a:r>
              <a:rPr lang="en-US" sz="6000" b="1" dirty="0" smtClean="0">
                <a:latin typeface="Times New Roman" pitchFamily="18" charset="0"/>
              </a:rPr>
              <a:t>DISCIPLINE </a:t>
            </a:r>
          </a:p>
          <a:p>
            <a:pPr eaLnBrk="1" hangingPunct="1">
              <a:defRPr/>
            </a:pPr>
            <a:r>
              <a:rPr lang="en-US" sz="6000" b="1" dirty="0" smtClean="0">
                <a:latin typeface="Times New Roman" pitchFamily="18" charset="0"/>
              </a:rPr>
              <a:t>COURAGE</a:t>
            </a:r>
          </a:p>
          <a:p>
            <a:pPr>
              <a:defRPr/>
            </a:pPr>
            <a:r>
              <a:rPr lang="en-US" sz="6000" b="1" dirty="0" smtClean="0">
                <a:latin typeface="Times New Roman" pitchFamily="18" charset="0"/>
              </a:rPr>
              <a:t>PERSAVERENCE</a:t>
            </a:r>
          </a:p>
          <a:p>
            <a:pPr eaLnBrk="1" hangingPunct="1">
              <a:defRPr/>
            </a:pPr>
            <a:endParaRPr lang="en-US" sz="6000" b="1" dirty="0" smtClean="0">
              <a:latin typeface="Times New Roman" pitchFamily="18" charset="0"/>
            </a:endParaRPr>
          </a:p>
        </p:txBody>
      </p:sp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tenants of our profession.</a:t>
            </a:r>
          </a:p>
        </p:txBody>
      </p:sp>
    </p:spTree>
    <p:extLst>
      <p:ext uri="{BB962C8B-B14F-4D97-AF65-F5344CB8AC3E}">
        <p14:creationId xmlns:p14="http://schemas.microsoft.com/office/powerpoint/2010/main" val="333244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buNone/>
              <a:defRPr/>
            </a:pPr>
            <a:r>
              <a:rPr lang="en-US" sz="4300" b="1" dirty="0" smtClean="0">
                <a:latin typeface="Times New Roman" pitchFamily="18" charset="0"/>
              </a:rPr>
              <a:t>RESPECT</a:t>
            </a:r>
            <a:r>
              <a:rPr lang="en-US" sz="2800" b="1" dirty="0" smtClean="0">
                <a:latin typeface="Times New Roman" pitchFamily="18" charset="0"/>
              </a:rPr>
              <a:t>  is defined as: </a:t>
            </a:r>
            <a:r>
              <a:rPr lang="en-US" sz="3600" b="1" i="1" dirty="0" smtClean="0">
                <a:latin typeface="Times New Roman" pitchFamily="18" charset="0"/>
              </a:rPr>
              <a:t>Proper courtesy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</a:p>
          <a:p>
            <a:pPr eaLnBrk="1" hangingPunct="1">
              <a:buNone/>
              <a:defRPr/>
            </a:pPr>
            <a:r>
              <a:rPr lang="en-US" sz="3900" b="1" dirty="0" smtClean="0">
                <a:latin typeface="Times New Roman" pitchFamily="18" charset="0"/>
              </a:rPr>
              <a:t>DISCIPLINE</a:t>
            </a:r>
            <a:r>
              <a:rPr lang="en-US" sz="2800" b="1" dirty="0" smtClean="0">
                <a:latin typeface="Times New Roman" pitchFamily="18" charset="0"/>
              </a:rPr>
              <a:t> is defined as: </a:t>
            </a:r>
            <a:r>
              <a:rPr lang="en-US" sz="3200" b="1" i="1" dirty="0" smtClean="0">
                <a:latin typeface="Times New Roman" pitchFamily="18" charset="0"/>
              </a:rPr>
              <a:t>Control over oneself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</a:p>
          <a:p>
            <a:pPr eaLnBrk="1" hangingPunct="1">
              <a:buNone/>
              <a:defRPr/>
            </a:pPr>
            <a:r>
              <a:rPr lang="en-US" sz="4300" b="1" dirty="0" smtClean="0">
                <a:latin typeface="Times New Roman" pitchFamily="18" charset="0"/>
              </a:rPr>
              <a:t>COURAGE</a:t>
            </a:r>
            <a:r>
              <a:rPr lang="en-US" sz="2800" b="1" dirty="0" smtClean="0">
                <a:latin typeface="Times New Roman" pitchFamily="18" charset="0"/>
              </a:rPr>
              <a:t> is defined as: </a:t>
            </a:r>
            <a:r>
              <a:rPr lang="en-US" sz="4000" b="1" i="1" dirty="0" smtClean="0">
                <a:latin typeface="Times New Roman" pitchFamily="18" charset="0"/>
              </a:rPr>
              <a:t>In spite of one’s own fear, doing the right thing</a:t>
            </a:r>
            <a:r>
              <a:rPr lang="en-US" sz="4000" b="1" dirty="0" smtClean="0">
                <a:latin typeface="Times New Roman" pitchFamily="18" charset="0"/>
              </a:rPr>
              <a:t>.</a:t>
            </a:r>
            <a:endParaRPr lang="en-US" sz="2800" b="1" dirty="0" smtClean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en-US" sz="4200" b="1" dirty="0" smtClean="0">
                <a:latin typeface="Times New Roman" pitchFamily="18" charset="0"/>
              </a:rPr>
              <a:t>PERSAVERENCE</a:t>
            </a:r>
            <a:r>
              <a:rPr lang="en-US" sz="2800" b="1" dirty="0" smtClean="0">
                <a:latin typeface="Times New Roman" pitchFamily="18" charset="0"/>
              </a:rPr>
              <a:t>  Is defined as: </a:t>
            </a:r>
            <a:r>
              <a:rPr lang="en-US" sz="4800" b="1" i="1" dirty="0" smtClean="0">
                <a:latin typeface="Times New Roman" pitchFamily="18" charset="0"/>
              </a:rPr>
              <a:t>Continuing in a course of action without regard to discouragement, opposition or previous failure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tenants of our profession.</a:t>
            </a:r>
          </a:p>
        </p:txBody>
      </p:sp>
    </p:spTree>
    <p:extLst>
      <p:ext uri="{BB962C8B-B14F-4D97-AF65-F5344CB8AC3E}">
        <p14:creationId xmlns:p14="http://schemas.microsoft.com/office/powerpoint/2010/main" val="175250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</a:t>
            </a:r>
          </a:p>
          <a:p>
            <a:r>
              <a:rPr lang="en-US" dirty="0" smtClean="0"/>
              <a:t>2) Introduction </a:t>
            </a:r>
            <a:r>
              <a:rPr lang="en-US" dirty="0" err="1" smtClean="0"/>
              <a:t>Mr.Ilbay</a:t>
            </a:r>
            <a:r>
              <a:rPr lang="en-US" dirty="0" smtClean="0"/>
              <a:t> 5 min</a:t>
            </a:r>
          </a:p>
          <a:p>
            <a:r>
              <a:rPr lang="en-US" dirty="0" smtClean="0"/>
              <a:t>3) Classwork- Who am I? 10 min</a:t>
            </a:r>
          </a:p>
          <a:p>
            <a:r>
              <a:rPr lang="en-US" dirty="0" smtClean="0"/>
              <a:t>4) Syllabus and Expectation 25 min </a:t>
            </a:r>
          </a:p>
          <a:p>
            <a:r>
              <a:rPr lang="en-US" dirty="0" smtClean="0"/>
              <a:t>5) Homework- Syllabus. (Last Page needs to return and signed- Due date is this Friday 8/24/18)</a:t>
            </a:r>
          </a:p>
          <a:p>
            <a:r>
              <a:rPr lang="en-US" dirty="0" smtClean="0"/>
              <a:t>6) Friday 7</a:t>
            </a:r>
            <a:r>
              <a:rPr lang="en-US" baseline="30000" dirty="0" smtClean="0"/>
              <a:t>th</a:t>
            </a:r>
            <a:r>
              <a:rPr lang="en-US" dirty="0" smtClean="0"/>
              <a:t> Grade Pre-Test on Science (8/24/18)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62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In your table group, construct a definition for the term respect.  All members are required to agree on the final product.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Construct a list of three people you have shown respect to and why.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Construct a parallel list of three people you have disrespected and why.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Develop 2 skits, one the demonstrates respect and one that demonstrated disrespect.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What are some way teachers disrespect students.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What are some ways students disrespect teachers.</a:t>
            </a:r>
          </a:p>
        </p:txBody>
      </p:sp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8000" b="0" dirty="0" smtClean="0">
                <a:latin typeface="Times New Roman" pitchFamily="18" charset="0"/>
              </a:rPr>
              <a:t>RESPECT</a:t>
            </a:r>
          </a:p>
        </p:txBody>
      </p:sp>
    </p:spTree>
    <p:extLst>
      <p:ext uri="{BB962C8B-B14F-4D97-AF65-F5344CB8AC3E}">
        <p14:creationId xmlns:p14="http://schemas.microsoft.com/office/powerpoint/2010/main" val="2897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2" name="Rectangle 6"/>
          <p:cNvSpPr>
            <a:spLocks noRot="1" noChangeArrowheads="1"/>
          </p:cNvSpPr>
          <p:nvPr/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8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Discipline</a:t>
            </a:r>
          </a:p>
        </p:txBody>
      </p:sp>
      <p:sp>
        <p:nvSpPr>
          <p:cNvPr id="75783" name="Rectangle 7"/>
          <p:cNvSpPr>
            <a:spLocks noRot="1" noChangeArrowheads="1"/>
          </p:cNvSpPr>
          <p:nvPr/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In your table group, construct a definition for the term Discipline.  All members are required to agree on the final product.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Construct a list of three people that display  good discipline, why?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Construct a parallel list of three people who display lack of discipline, why?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Develop 2 skits, one the demonstrates respect and one that demonstrated disrespect.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What are some way teachers disrespect students.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What are some ways students disrespect teachers.</a:t>
            </a:r>
          </a:p>
        </p:txBody>
      </p:sp>
    </p:spTree>
    <p:extLst>
      <p:ext uri="{BB962C8B-B14F-4D97-AF65-F5344CB8AC3E}">
        <p14:creationId xmlns:p14="http://schemas.microsoft.com/office/powerpoint/2010/main" val="394893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786" y="76200"/>
            <a:ext cx="7543800" cy="15240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WELCOME– 7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GRADE SCIENCE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220" y="5486400"/>
            <a:ext cx="6461760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MR.ILBAY (IL-BY)</a:t>
            </a:r>
            <a:endParaRPr lang="en-US" sz="4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33525"/>
            <a:ext cx="38671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TMSA\Desktop\FLL\Reginaoal Rewar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33525"/>
            <a:ext cx="35052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42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</a:t>
            </a:r>
            <a:r>
              <a:rPr lang="en-US" sz="2400" b="1" dirty="0"/>
              <a:t> am your new science teacher for this year. I am looking forward to excellent school year in which is my </a:t>
            </a:r>
            <a:r>
              <a:rPr lang="en-US" sz="2400" b="1" dirty="0" smtClean="0"/>
              <a:t>fifth year </a:t>
            </a:r>
            <a:r>
              <a:rPr lang="en-US" sz="2400" b="1" dirty="0"/>
              <a:t>in TMSA</a:t>
            </a:r>
            <a:r>
              <a:rPr lang="en-US" sz="2400" b="1" dirty="0" smtClean="0"/>
              <a:t>. (2 years at elementary, 3 years at main campus)</a:t>
            </a:r>
          </a:p>
          <a:p>
            <a:r>
              <a:rPr lang="en-US" sz="2400" b="1" dirty="0"/>
              <a:t>My name is Mr. </a:t>
            </a:r>
            <a:r>
              <a:rPr lang="en-US" sz="2400" b="1" dirty="0" err="1"/>
              <a:t>Ilbay</a:t>
            </a:r>
            <a:r>
              <a:rPr lang="en-US" sz="2400" b="1" dirty="0" smtClean="0"/>
              <a:t>. I am from Turkey. </a:t>
            </a:r>
          </a:p>
          <a:p>
            <a:r>
              <a:rPr lang="en-US" sz="2400" b="1" dirty="0" smtClean="0"/>
              <a:t> Undergraduate; Science </a:t>
            </a:r>
            <a:r>
              <a:rPr lang="en-US" sz="2400" b="1" dirty="0"/>
              <a:t>Education </a:t>
            </a:r>
            <a:r>
              <a:rPr lang="en-US" sz="2400" b="1" dirty="0" err="1"/>
              <a:t>Hacettepe</a:t>
            </a:r>
            <a:r>
              <a:rPr lang="en-US" sz="2400" b="1" dirty="0"/>
              <a:t> University </a:t>
            </a:r>
            <a:r>
              <a:rPr lang="en-US" sz="2400" b="1" dirty="0" smtClean="0"/>
              <a:t>(2012)</a:t>
            </a:r>
          </a:p>
          <a:p>
            <a:r>
              <a:rPr lang="en-US" sz="2400" b="1" dirty="0" smtClean="0"/>
              <a:t>Started work at TMSA 2013-2014 school year </a:t>
            </a:r>
          </a:p>
          <a:p>
            <a:r>
              <a:rPr lang="en-US" sz="2400" b="1" dirty="0" smtClean="0"/>
              <a:t>Graduate; NC A&amp;T MS Instructional Technology-</a:t>
            </a:r>
            <a:r>
              <a:rPr lang="en-US" sz="2400" b="1" dirty="0"/>
              <a:t> 2018</a:t>
            </a:r>
            <a:endParaRPr lang="en-US" sz="2400" b="1" dirty="0" smtClean="0"/>
          </a:p>
          <a:p>
            <a:r>
              <a:rPr lang="en-US" sz="2400" b="1" dirty="0" smtClean="0"/>
              <a:t>Professional Teaching Licensure (2014) SP2 (6-12 Science Education)</a:t>
            </a:r>
          </a:p>
          <a:p>
            <a:r>
              <a:rPr lang="en-US" sz="2400" b="1" dirty="0" smtClean="0"/>
              <a:t>I just got married July 12 2017 and expecting a baby girl first week of October 2018.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75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Instruction </a:t>
            </a:r>
          </a:p>
          <a:p>
            <a:r>
              <a:rPr lang="en-US" dirty="0" smtClean="0"/>
              <a:t>You don’t need to draw your self- portrait</a:t>
            </a:r>
          </a:p>
          <a:p>
            <a:r>
              <a:rPr lang="en-US" dirty="0" smtClean="0"/>
              <a:t>My ethnicity/race/culture; </a:t>
            </a:r>
            <a:r>
              <a:rPr lang="en-US" dirty="0" err="1" smtClean="0"/>
              <a:t>e.x</a:t>
            </a:r>
            <a:r>
              <a:rPr lang="en-US" dirty="0" smtClean="0"/>
              <a:t> White, African-American, </a:t>
            </a:r>
            <a:r>
              <a:rPr lang="en-US" dirty="0" smtClean="0"/>
              <a:t>Hispanic, </a:t>
            </a:r>
            <a:r>
              <a:rPr lang="en-US" dirty="0" smtClean="0"/>
              <a:t>Pacific Islander, Asian etc.</a:t>
            </a:r>
          </a:p>
          <a:p>
            <a:r>
              <a:rPr lang="en-US" dirty="0" smtClean="0"/>
              <a:t>Graduating Class; 2020- 8</a:t>
            </a:r>
            <a:r>
              <a:rPr lang="en-US" baseline="30000" dirty="0" smtClean="0"/>
              <a:t>th</a:t>
            </a:r>
            <a:r>
              <a:rPr lang="en-US" dirty="0" smtClean="0"/>
              <a:t> Grade 2024 High </a:t>
            </a:r>
            <a:r>
              <a:rPr lang="en-US" dirty="0" smtClean="0"/>
              <a:t>School etc.</a:t>
            </a:r>
            <a:endParaRPr lang="en-US" dirty="0" smtClean="0"/>
          </a:p>
          <a:p>
            <a:r>
              <a:rPr lang="en-US" dirty="0" smtClean="0"/>
              <a:t>You don’t need to write the information if you don’t feel comfortable. Thank you.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Turn- Who I am 10 min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Forces and motion</a:t>
            </a:r>
          </a:p>
          <a:p>
            <a:pPr eaLnBrk="1" hangingPunct="1"/>
            <a:r>
              <a:rPr lang="en-US" altLang="en-US" sz="3200" smtClean="0"/>
              <a:t>Energy; transfer  and conservation</a:t>
            </a:r>
          </a:p>
          <a:p>
            <a:pPr eaLnBrk="1" hangingPunct="1"/>
            <a:r>
              <a:rPr lang="en-US" altLang="en-US" sz="3200" smtClean="0"/>
              <a:t>Earth system and processes</a:t>
            </a:r>
          </a:p>
          <a:p>
            <a:pPr eaLnBrk="1" hangingPunct="1"/>
            <a:r>
              <a:rPr lang="en-US" altLang="en-US" sz="3200" smtClean="0"/>
              <a:t>Structures and functions of living organism</a:t>
            </a:r>
          </a:p>
          <a:p>
            <a:pPr eaLnBrk="1" hangingPunct="1"/>
            <a:r>
              <a:rPr lang="en-US" altLang="en-US" sz="3200" smtClean="0"/>
              <a:t>Genetics and Evolution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Course Outline</a:t>
            </a:r>
          </a:p>
        </p:txBody>
      </p:sp>
    </p:spTree>
    <p:extLst>
      <p:ext uri="{BB962C8B-B14F-4D97-AF65-F5344CB8AC3E}">
        <p14:creationId xmlns:p14="http://schemas.microsoft.com/office/powerpoint/2010/main" val="38240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Textbook- Holt Science</a:t>
            </a:r>
          </a:p>
          <a:p>
            <a:pPr eaLnBrk="1" hangingPunct="1"/>
            <a:r>
              <a:rPr lang="en-US" altLang="en-US" smtClean="0"/>
              <a:t>Notebook, Binder</a:t>
            </a:r>
          </a:p>
          <a:p>
            <a:pPr eaLnBrk="1" hangingPunct="1"/>
            <a:r>
              <a:rPr lang="en-US" altLang="en-US" smtClean="0"/>
              <a:t>Pencils</a:t>
            </a:r>
          </a:p>
          <a:p>
            <a:pPr eaLnBrk="1" hangingPunct="1"/>
            <a:r>
              <a:rPr lang="en-US" altLang="en-US" smtClean="0"/>
              <a:t>Colored pencil, scissors, ruler, glue, calculator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Materials</a:t>
            </a:r>
          </a:p>
        </p:txBody>
      </p:sp>
    </p:spTree>
    <p:extLst>
      <p:ext uri="{BB962C8B-B14F-4D97-AF65-F5344CB8AC3E}">
        <p14:creationId xmlns:p14="http://schemas.microsoft.com/office/powerpoint/2010/main" val="325836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en-US" altLang="en-US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smtClean="0"/>
              <a:t>Course Evaluation and Grading Scale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033929"/>
              </p:ext>
            </p:extLst>
          </p:nvPr>
        </p:nvGraphicFramePr>
        <p:xfrm>
          <a:off x="381000" y="1143000"/>
          <a:ext cx="8229600" cy="478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3886200"/>
              </a:tblGrid>
              <a:tr h="70480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Grading Scale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Course Evaluation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590503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90-100 	A 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Tests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55240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80-89	B 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Projects 20% 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55240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70 - 79 	C 	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Classwork/Homework/Lab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25%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55240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60-69	D 	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Quizzes 15%</a:t>
                      </a:r>
                      <a:endParaRPr lang="en-US" sz="1800" dirty="0"/>
                    </a:p>
                  </a:txBody>
                  <a:tcPr marT="45717" marB="45717"/>
                </a:tc>
              </a:tr>
              <a:tr h="55240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Below 	F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Participation 10%</a:t>
                      </a:r>
                    </a:p>
                    <a:p>
                      <a:endParaRPr lang="en-US" sz="1800" dirty="0"/>
                    </a:p>
                  </a:txBody>
                  <a:tcPr marT="45717" marB="45717"/>
                </a:tc>
              </a:tr>
              <a:tr h="64007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</a:tr>
              <a:tr h="55240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7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Homework will be assigned 2-3 times a week. Homework assignments will always be posted on the white board in the classroom and http://ailbay.weebly.com. </a:t>
            </a:r>
          </a:p>
          <a:p>
            <a:pPr eaLnBrk="1" hangingPunct="1"/>
            <a:r>
              <a:rPr lang="en-US" altLang="en-US" dirty="0" smtClean="0"/>
              <a:t>No late work will be accepted without an official excuse.</a:t>
            </a:r>
          </a:p>
          <a:p>
            <a:pPr eaLnBrk="1" hangingPunct="1"/>
            <a:r>
              <a:rPr lang="en-US" altLang="en-US" b="1" dirty="0" smtClean="0"/>
              <a:t>If a student turns in homework after the due date, 10 points will be deducted for each late day</a:t>
            </a:r>
            <a:r>
              <a:rPr lang="en-US" altLang="en-US" dirty="0" smtClean="0"/>
              <a:t>. (NO late homework from previous week)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Homework  Policy</a:t>
            </a:r>
          </a:p>
        </p:txBody>
      </p:sp>
    </p:spTree>
    <p:extLst>
      <p:ext uri="{BB962C8B-B14F-4D97-AF65-F5344CB8AC3E}">
        <p14:creationId xmlns:p14="http://schemas.microsoft.com/office/powerpoint/2010/main" val="329619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445</TotalTime>
  <Words>965</Words>
  <Application>Microsoft Office PowerPoint</Application>
  <PresentationFormat>On-screen Show (4:3)</PresentationFormat>
  <Paragraphs>131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Warm Up 4 min 8/22/18 Wednesday</vt:lpstr>
      <vt:lpstr>Today Agenda</vt:lpstr>
      <vt:lpstr>WELCOME– 7TH GRADE SCIENCE</vt:lpstr>
      <vt:lpstr>WHO AM I ?</vt:lpstr>
      <vt:lpstr>Your Turn- Who I am 10 min </vt:lpstr>
      <vt:lpstr>Course Outline</vt:lpstr>
      <vt:lpstr>Materials</vt:lpstr>
      <vt:lpstr>Course Evaluation and Grading Scale</vt:lpstr>
      <vt:lpstr>Homework  Policy</vt:lpstr>
      <vt:lpstr>Classroom Expectations</vt:lpstr>
      <vt:lpstr>Consequences</vt:lpstr>
      <vt:lpstr>REFOCUS</vt:lpstr>
      <vt:lpstr>PowerPoint Presentation</vt:lpstr>
      <vt:lpstr>As your teacher my job is NOT...</vt:lpstr>
      <vt:lpstr>As your teacher my job is...</vt:lpstr>
      <vt:lpstr>Expectations – Young Men</vt:lpstr>
      <vt:lpstr>PowerPoint Presentation</vt:lpstr>
      <vt:lpstr>The tenants of our profession.</vt:lpstr>
      <vt:lpstr>The tenants of our profession.</vt:lpstr>
      <vt:lpstr>RESPECT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7th Grade</dc:title>
  <dc:creator>ailbay</dc:creator>
  <cp:lastModifiedBy>TMSA</cp:lastModifiedBy>
  <cp:revision>10</cp:revision>
  <dcterms:created xsi:type="dcterms:W3CDTF">2006-08-16T00:00:00Z</dcterms:created>
  <dcterms:modified xsi:type="dcterms:W3CDTF">2018-08-22T20:13:49Z</dcterms:modified>
</cp:coreProperties>
</file>