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9" r:id="rId2"/>
    <p:sldId id="256" r:id="rId3"/>
    <p:sldId id="260" r:id="rId4"/>
    <p:sldId id="261" r:id="rId5"/>
    <p:sldId id="262" r:id="rId6"/>
    <p:sldId id="263" r:id="rId7"/>
    <p:sldId id="257" r:id="rId8"/>
    <p:sldId id="258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068302" y="1905865"/>
            <a:ext cx="7068165" cy="3970002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6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7925" y="519588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2" y="316204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06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scientificinquiry/scientificmethod/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lasswork.docx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315200" cy="2595025"/>
          </a:xfrm>
        </p:spPr>
        <p:txBody>
          <a:bodyPr/>
          <a:lstStyle/>
          <a:p>
            <a:r>
              <a:rPr lang="en-US" dirty="0" smtClean="0"/>
              <a:t>WARM UP 4 MINUTES</a:t>
            </a:r>
            <a:br>
              <a:rPr lang="en-US" dirty="0" smtClean="0"/>
            </a:br>
            <a:r>
              <a:rPr lang="en-US" dirty="0" smtClean="0"/>
              <a:t>8/28/18 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391400" cy="3263162"/>
          </a:xfrm>
        </p:spPr>
        <p:txBody>
          <a:bodyPr/>
          <a:lstStyle/>
          <a:p>
            <a:r>
              <a:rPr lang="en-US" dirty="0" smtClean="0"/>
              <a:t>8-28-18 Tuesday</a:t>
            </a:r>
          </a:p>
          <a:p>
            <a:r>
              <a:rPr lang="en-US" dirty="0" smtClean="0"/>
              <a:t>1) Write the steps of scientific method/ inquiry?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https://www.brainpop.com/science/scientificinquiry/scientificmethod/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Brain Pop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838200" y="1066800"/>
            <a:ext cx="7772400" cy="5257800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en-US" altLang="en-US" dirty="0" smtClean="0"/>
              <a:t>Scientific </a:t>
            </a:r>
            <a:r>
              <a:rPr lang="en-US" altLang="en-US" dirty="0"/>
              <a:t>inquiry, also known as the scientific method, is a collection of skills that scientists use in different combinations to perform scientific investigations</a:t>
            </a:r>
            <a:r>
              <a:rPr lang="en-US" altLang="en-US" dirty="0" smtClean="0"/>
              <a:t>.</a:t>
            </a:r>
          </a:p>
          <a:p>
            <a:pPr marL="457200" indent="-457200">
              <a:buFontTx/>
              <a:buAutoNum type="arabicParenR"/>
            </a:pPr>
            <a:r>
              <a:rPr lang="en-US" altLang="en-US" dirty="0"/>
              <a:t>Scientific investigations often result in new technology, new materials, newly discovered objects or events, or answers to questions.</a:t>
            </a:r>
            <a:endParaRPr lang="en-US" dirty="0"/>
          </a:p>
          <a:p>
            <a:pPr marL="457200" indent="-457200">
              <a:buFontTx/>
              <a:buAutoNum type="arabicParenR"/>
            </a:pPr>
            <a:r>
              <a:rPr lang="en-US" altLang="en-US" dirty="0"/>
              <a:t>A scientist can help prevent bias in a scientific investigation by taking random samples, doing blind studies, repeating an experiment several times, and keeping accurate and honest records.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Lesson Review- Key Concept Question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Homework (School to Home- Lesson 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3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505825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5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1154097"/>
          </a:xfrm>
        </p:spPr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7620000" cy="4861560"/>
          </a:xfrm>
        </p:spPr>
        <p:txBody>
          <a:bodyPr/>
          <a:lstStyle/>
          <a:p>
            <a:r>
              <a:rPr lang="en-US" dirty="0" smtClean="0"/>
              <a:t>1) Warm Up 4 minutes</a:t>
            </a:r>
          </a:p>
          <a:p>
            <a:r>
              <a:rPr lang="en-US" dirty="0" smtClean="0"/>
              <a:t>2) Lesson Outline </a:t>
            </a:r>
            <a:r>
              <a:rPr lang="en-US" dirty="0" smtClean="0"/>
              <a:t>15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3) Independent Practice </a:t>
            </a:r>
            <a:r>
              <a:rPr lang="en-US" dirty="0" smtClean="0"/>
              <a:t>15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4) Brain Pop- Scientific  Method 5 minutes</a:t>
            </a:r>
          </a:p>
          <a:p>
            <a:r>
              <a:rPr lang="en-US" dirty="0" smtClean="0"/>
              <a:t>5) </a:t>
            </a:r>
            <a:r>
              <a:rPr lang="en-US" dirty="0" smtClean="0"/>
              <a:t>Review </a:t>
            </a:r>
            <a:r>
              <a:rPr lang="en-US" dirty="0" smtClean="0"/>
              <a:t>5 </a:t>
            </a:r>
            <a:r>
              <a:rPr lang="en-US" dirty="0" smtClean="0"/>
              <a:t>minutes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3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1- Understanding Science- 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724399"/>
          </a:xfrm>
        </p:spPr>
        <p:txBody>
          <a:bodyPr/>
          <a:lstStyle/>
          <a:p>
            <a:r>
              <a:rPr lang="en-US" dirty="0"/>
              <a:t>A. What is science?</a:t>
            </a:r>
          </a:p>
          <a:p>
            <a:r>
              <a:rPr lang="en-US" dirty="0"/>
              <a:t>1. The investigation and exploration of natural events and of the new information that results from those investigations is called </a:t>
            </a:r>
            <a:r>
              <a:rPr lang="en-US" u="sng" dirty="0"/>
              <a:t>science</a:t>
            </a:r>
            <a:r>
              <a:rPr lang="en-US" dirty="0"/>
              <a:t>.</a:t>
            </a:r>
          </a:p>
          <a:p>
            <a:r>
              <a:rPr lang="en-US" dirty="0"/>
              <a:t>2. Scientists observe the natural world and form </a:t>
            </a:r>
            <a:r>
              <a:rPr lang="en-US" u="sng" dirty="0"/>
              <a:t>questions</a:t>
            </a:r>
            <a:r>
              <a:rPr lang="en-US" dirty="0"/>
              <a:t> about what they see.</a:t>
            </a:r>
          </a:p>
          <a:p>
            <a:r>
              <a:rPr lang="en-US" dirty="0"/>
              <a:t>3. Scientists use reliable skills and </a:t>
            </a:r>
            <a:r>
              <a:rPr lang="en-US" u="sng" dirty="0"/>
              <a:t>methods</a:t>
            </a:r>
            <a:r>
              <a:rPr lang="en-US" dirty="0"/>
              <a:t> in problem solving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B. </a:t>
            </a:r>
            <a:r>
              <a:rPr lang="en-US" dirty="0"/>
              <a:t>Branches of Science </a:t>
            </a:r>
          </a:p>
          <a:p>
            <a:r>
              <a:rPr lang="en-US" dirty="0"/>
              <a:t>1. Life science, or </a:t>
            </a:r>
            <a:r>
              <a:rPr lang="en-US" u="sng" dirty="0"/>
              <a:t>biology</a:t>
            </a:r>
            <a:r>
              <a:rPr lang="en-US" dirty="0"/>
              <a:t>, is the study of all living things. </a:t>
            </a:r>
          </a:p>
          <a:p>
            <a:r>
              <a:rPr lang="en-US" dirty="0"/>
              <a:t>2. </a:t>
            </a:r>
            <a:r>
              <a:rPr lang="en-US" u="sng" dirty="0"/>
              <a:t>Earth</a:t>
            </a:r>
            <a:r>
              <a:rPr lang="en-US" dirty="0"/>
              <a:t> science is the study of Earth, including its landforms, rocks, soil, and forces that shape Earth’s surface. </a:t>
            </a:r>
          </a:p>
          <a:p>
            <a:r>
              <a:rPr lang="en-US" dirty="0"/>
              <a:t>3. Physical science is the study of </a:t>
            </a:r>
            <a:r>
              <a:rPr lang="en-US" u="sng" dirty="0"/>
              <a:t>chemistry</a:t>
            </a:r>
            <a:r>
              <a:rPr lang="en-US" dirty="0"/>
              <a:t> and physics; physical scientists study the interactions of matter and </a:t>
            </a:r>
            <a:r>
              <a:rPr lang="en-US" u="sng" dirty="0"/>
              <a:t>energy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1"/>
            <a:ext cx="7620000" cy="990599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1- Understanding Science- Lesson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7848600" cy="4632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C. </a:t>
            </a:r>
            <a:r>
              <a:rPr lang="en-US" dirty="0" smtClean="0"/>
              <a:t>Scientific Inquiry </a:t>
            </a:r>
          </a:p>
          <a:p>
            <a:endParaRPr lang="en-US" dirty="0"/>
          </a:p>
          <a:p>
            <a:r>
              <a:rPr lang="en-US" dirty="0" smtClean="0"/>
              <a:t>1</a:t>
            </a:r>
            <a:r>
              <a:rPr lang="en-US" dirty="0"/>
              <a:t>. As scientists study the </a:t>
            </a:r>
            <a:r>
              <a:rPr lang="en-US" u="sng" dirty="0"/>
              <a:t>natural</a:t>
            </a:r>
            <a:r>
              <a:rPr lang="en-US" dirty="0"/>
              <a:t> world, they ask questions about what they observe. </a:t>
            </a:r>
          </a:p>
          <a:p>
            <a:r>
              <a:rPr lang="en-US" dirty="0"/>
              <a:t>2. Scientists practice </a:t>
            </a:r>
            <a:r>
              <a:rPr lang="en-US" u="sng" dirty="0"/>
              <a:t>scientific</a:t>
            </a:r>
            <a:r>
              <a:rPr lang="en-US" dirty="0"/>
              <a:t> inquiry—a process that uses a variety of skills and tools to answer questions. </a:t>
            </a:r>
          </a:p>
          <a:p>
            <a:r>
              <a:rPr lang="en-US" dirty="0"/>
              <a:t>3. A scientist usually begins a scientific investigation by making a(n) </a:t>
            </a:r>
            <a:r>
              <a:rPr lang="en-US" u="sng" dirty="0" smtClean="0"/>
              <a:t>observation</a:t>
            </a:r>
            <a:r>
              <a:rPr lang="en-US" dirty="0" smtClean="0"/>
              <a:t>, </a:t>
            </a:r>
            <a:r>
              <a:rPr lang="en-US" dirty="0"/>
              <a:t>which involves gathering information. </a:t>
            </a:r>
          </a:p>
          <a:p>
            <a:r>
              <a:rPr lang="en-US" dirty="0"/>
              <a:t>4. A(n) </a:t>
            </a:r>
            <a:r>
              <a:rPr lang="en-US" u="sng" dirty="0"/>
              <a:t>inference</a:t>
            </a:r>
            <a:r>
              <a:rPr lang="en-US" dirty="0"/>
              <a:t> is a logical explanation of an observation that is drawn from prior knowledge or evidence. </a:t>
            </a:r>
          </a:p>
          <a:p>
            <a:r>
              <a:rPr lang="en-US" dirty="0"/>
              <a:t>5. After making observations and inferences, scientists sometimes form a(n) </a:t>
            </a:r>
            <a:r>
              <a:rPr lang="en-US" u="sng" dirty="0"/>
              <a:t>hypothesis</a:t>
            </a:r>
            <a:r>
              <a:rPr lang="en-US" dirty="0"/>
              <a:t> that can be tested by scientific investigation.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1"/>
            <a:ext cx="7848600" cy="1676399"/>
          </a:xfrm>
        </p:spPr>
        <p:txBody>
          <a:bodyPr>
            <a:normAutofit/>
          </a:bodyPr>
          <a:lstStyle/>
          <a:p>
            <a:r>
              <a:rPr lang="en-US" dirty="0"/>
              <a:t>Lesson 1- Understanding Science- Lesson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4196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smtClean="0"/>
              <a:t>6. When </a:t>
            </a:r>
            <a:r>
              <a:rPr lang="en-US" dirty="0"/>
              <a:t>a scientist forms a hypothesis, he or she usually makes a(n) </a:t>
            </a:r>
            <a:r>
              <a:rPr lang="en-US" u="sng" dirty="0"/>
              <a:t>prediction</a:t>
            </a:r>
            <a:r>
              <a:rPr lang="en-US" dirty="0"/>
              <a:t>, or a statement about what will happen next in a(n) </a:t>
            </a:r>
            <a:r>
              <a:rPr lang="en-US" u="sng" dirty="0"/>
              <a:t>sequence</a:t>
            </a:r>
            <a:r>
              <a:rPr lang="en-US" dirty="0"/>
              <a:t> of events. </a:t>
            </a:r>
          </a:p>
          <a:p>
            <a:r>
              <a:rPr lang="en-US" dirty="0"/>
              <a:t>7. Testing a(n) </a:t>
            </a:r>
            <a:r>
              <a:rPr lang="en-US" u="sng" dirty="0"/>
              <a:t>hypothesis</a:t>
            </a:r>
            <a:r>
              <a:rPr lang="en-US" dirty="0"/>
              <a:t> often means testing predictions; if the prediction is confirmed, it </a:t>
            </a:r>
            <a:r>
              <a:rPr lang="en-US" u="sng" dirty="0"/>
              <a:t>supports</a:t>
            </a:r>
            <a:r>
              <a:rPr lang="en-US" dirty="0"/>
              <a:t> the hypothesis, and if the prediction is not confirmed, the hypothesis might need revision. </a:t>
            </a:r>
          </a:p>
          <a:p>
            <a:r>
              <a:rPr lang="en-US" dirty="0"/>
              <a:t>8. Three ways to organize </a:t>
            </a:r>
            <a:r>
              <a:rPr lang="en-US" u="sng" dirty="0"/>
              <a:t>data</a:t>
            </a:r>
            <a:r>
              <a:rPr lang="en-US" dirty="0"/>
              <a:t> are to create graphs, classify information, and make models and </a:t>
            </a:r>
            <a:r>
              <a:rPr lang="en-US" u="sng" dirty="0"/>
              <a:t>calculations</a:t>
            </a:r>
            <a:r>
              <a:rPr lang="en-US" dirty="0"/>
              <a:t>. </a:t>
            </a:r>
          </a:p>
          <a:p>
            <a:r>
              <a:rPr lang="en-US" dirty="0"/>
              <a:t>9. Scientists must decide whether or not the </a:t>
            </a:r>
            <a:r>
              <a:rPr lang="en-US" u="sng" dirty="0"/>
              <a:t>data</a:t>
            </a:r>
            <a:r>
              <a:rPr lang="en-US" dirty="0"/>
              <a:t> they have collected support their hypothesis. </a:t>
            </a:r>
          </a:p>
          <a:p>
            <a:r>
              <a:rPr lang="en-US" dirty="0"/>
              <a:t>10. Scientists might make more inferences when drawing </a:t>
            </a:r>
            <a:r>
              <a:rPr lang="en-US" u="sng" dirty="0"/>
              <a:t>conclusions</a:t>
            </a:r>
            <a:r>
              <a:rPr lang="en-US" dirty="0"/>
              <a:t>. </a:t>
            </a:r>
          </a:p>
          <a:p>
            <a:r>
              <a:rPr lang="en-US" dirty="0"/>
              <a:t>11. Communicating </a:t>
            </a:r>
            <a:r>
              <a:rPr lang="en-US" u="sng" dirty="0"/>
              <a:t>results</a:t>
            </a:r>
            <a:r>
              <a:rPr lang="en-US" dirty="0"/>
              <a:t> is important because scientists use new information in their </a:t>
            </a:r>
            <a:r>
              <a:rPr lang="en-US" b="1" u="sng" dirty="0"/>
              <a:t>research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D. Results of Scientific Inquiry </a:t>
            </a:r>
          </a:p>
          <a:p>
            <a:r>
              <a:rPr lang="en-US" dirty="0"/>
              <a:t>1. Outcomes of scientific inquiry may include technology, new </a:t>
            </a:r>
            <a:r>
              <a:rPr lang="en-US" u="sng" dirty="0"/>
              <a:t>materials</a:t>
            </a:r>
            <a:r>
              <a:rPr lang="en-US" dirty="0"/>
              <a:t>, and possible explanations for phenomena. </a:t>
            </a:r>
          </a:p>
          <a:p>
            <a:r>
              <a:rPr lang="en-US" dirty="0"/>
              <a:t>2. The practical use of scientific knowledge, especially for industrial or commercial use, is called </a:t>
            </a:r>
            <a:r>
              <a:rPr lang="en-US" u="sng" dirty="0"/>
              <a:t>technology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4537"/>
            <a:ext cx="8077200" cy="88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9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861465" y="861413"/>
            <a:ext cx="7649065" cy="529701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E</a:t>
            </a:r>
            <a:r>
              <a:rPr lang="en-US" sz="3200" dirty="0"/>
              <a:t>. Scientific Theory and Scientific Laws </a:t>
            </a:r>
          </a:p>
          <a:p>
            <a:r>
              <a:rPr lang="en-US" sz="3200" dirty="0"/>
              <a:t>1. An explanation of observations or events based on knowledge gained from many observations and investigations is called a(n) </a:t>
            </a:r>
            <a:r>
              <a:rPr lang="en-US" sz="3200" u="sng" dirty="0"/>
              <a:t>scientific theory. </a:t>
            </a:r>
          </a:p>
          <a:p>
            <a:r>
              <a:rPr lang="en-US" sz="3200" dirty="0"/>
              <a:t>2. A(n) </a:t>
            </a:r>
            <a:r>
              <a:rPr lang="en-US" sz="3200" u="sng" dirty="0"/>
              <a:t>scientific law </a:t>
            </a:r>
            <a:r>
              <a:rPr lang="en-US" sz="3200" dirty="0"/>
              <a:t>describes a pattern or an event in nature that is always true. </a:t>
            </a:r>
          </a:p>
          <a:p>
            <a:r>
              <a:rPr lang="en-US" sz="3200" dirty="0"/>
              <a:t>3. It is important to be</a:t>
            </a:r>
            <a:r>
              <a:rPr lang="en-US" sz="3200" u="sng" dirty="0"/>
              <a:t> skeptical</a:t>
            </a:r>
            <a:r>
              <a:rPr lang="en-US" sz="3200" dirty="0"/>
              <a:t>, or to question information, about scientific issues presented in the media. </a:t>
            </a:r>
          </a:p>
          <a:p>
            <a:r>
              <a:rPr lang="en-US" sz="3200" dirty="0"/>
              <a:t>4. Comparing what you already know with the information you are given in order to decide whether you agree with it is called </a:t>
            </a:r>
            <a:r>
              <a:rPr lang="en-US" sz="3200" u="sng" dirty="0"/>
              <a:t>critical thinking</a:t>
            </a:r>
            <a:r>
              <a:rPr lang="en-US" sz="3200" dirty="0"/>
              <a:t>. </a:t>
            </a:r>
          </a:p>
          <a:p>
            <a:r>
              <a:rPr lang="en-US" sz="3200" dirty="0"/>
              <a:t>5. Science cannot answer questions about </a:t>
            </a:r>
            <a:r>
              <a:rPr lang="en-US" sz="3200" u="sng" dirty="0"/>
              <a:t>personal</a:t>
            </a:r>
            <a:r>
              <a:rPr lang="en-US" sz="3200" dirty="0"/>
              <a:t> opinions, values, beliefs, or </a:t>
            </a:r>
            <a:r>
              <a:rPr lang="en-US" sz="3200" u="sng" dirty="0"/>
              <a:t>feelings</a:t>
            </a:r>
            <a:r>
              <a:rPr lang="en-US" sz="3200" dirty="0"/>
              <a:t>. </a:t>
            </a:r>
          </a:p>
          <a:p>
            <a:r>
              <a:rPr lang="en-US" sz="3200" dirty="0"/>
              <a:t>6. Scientists follow safety </a:t>
            </a:r>
            <a:r>
              <a:rPr lang="en-US" sz="3200" u="sng" dirty="0"/>
              <a:t>procedures</a:t>
            </a:r>
            <a:r>
              <a:rPr lang="en-US" sz="3200" dirty="0"/>
              <a:t> when they conduct </a:t>
            </a:r>
            <a:r>
              <a:rPr lang="en-US" sz="3200" u="sng" dirty="0"/>
              <a:t>investigations</a:t>
            </a:r>
            <a:r>
              <a:rPr lang="en-US" sz="3200" dirty="0"/>
              <a:t>. </a:t>
            </a:r>
          </a:p>
          <a:p>
            <a:r>
              <a:rPr lang="en-US" sz="3200" dirty="0"/>
              <a:t>7. It is important to follow </a:t>
            </a:r>
            <a:r>
              <a:rPr lang="en-US" sz="3200" u="sng" dirty="0"/>
              <a:t>ethics</a:t>
            </a:r>
            <a:r>
              <a:rPr lang="en-US" sz="3200" dirty="0"/>
              <a:t> when you work with living things or do research with people.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077200" cy="88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3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10 minutes </a:t>
            </a:r>
          </a:p>
          <a:p>
            <a:r>
              <a:rPr lang="en-US" dirty="0" smtClean="0"/>
              <a:t>Content Practice A</a:t>
            </a:r>
          </a:p>
          <a:p>
            <a:r>
              <a:rPr lang="en-US" dirty="0" smtClean="0"/>
              <a:t>Content Practice B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Independent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2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423</TotalTime>
  <Words>739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Perspective</vt:lpstr>
      <vt:lpstr>WARM UP 4 MINUTES 8/28/18 Tuesday</vt:lpstr>
      <vt:lpstr>PowerPoint Presentation</vt:lpstr>
      <vt:lpstr>Today Agenda</vt:lpstr>
      <vt:lpstr>Lesson 1- Understanding Science- Lesson Outline</vt:lpstr>
      <vt:lpstr>Lesson 1- Understanding Science- Lesson Outline</vt:lpstr>
      <vt:lpstr>Lesson 1- Understanding Science- Lesson 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13</cp:revision>
  <dcterms:created xsi:type="dcterms:W3CDTF">2006-08-16T00:00:00Z</dcterms:created>
  <dcterms:modified xsi:type="dcterms:W3CDTF">2018-08-28T18:32:58Z</dcterms:modified>
</cp:coreProperties>
</file>