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0" r:id="rId5"/>
    <p:sldId id="265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quizlet.com/232578591/scientific-method-scientific-method-flash-cards/" TargetMode="External"/><Relationship Id="rId2" Type="http://schemas.openxmlformats.org/officeDocument/2006/relationships/hyperlink" Target="https://play.kahoot.it/#/?quizId=a651afae-ca24-4288-81ea-2b12b7184079&amp;user=ahmetilbay&amp;token=8a11573e-6da5-483a-86e3-7c9be4dcc1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"/>
            <a:ext cx="8077200" cy="2667001"/>
          </a:xfrm>
        </p:spPr>
        <p:txBody>
          <a:bodyPr>
            <a:normAutofit/>
          </a:bodyPr>
          <a:lstStyle/>
          <a:p>
            <a:r>
              <a:rPr lang="en-US" dirty="0" smtClean="0"/>
              <a:t>Warm Up 5 minutes</a:t>
            </a:r>
            <a:br>
              <a:rPr lang="en-US" dirty="0" smtClean="0"/>
            </a:br>
            <a:r>
              <a:rPr lang="en-US" dirty="0" smtClean="0"/>
              <a:t>8-31-18 Friday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95600"/>
            <a:ext cx="8153400" cy="3581400"/>
          </a:xfrm>
        </p:spPr>
        <p:txBody>
          <a:bodyPr>
            <a:normAutofit/>
          </a:bodyPr>
          <a:lstStyle/>
          <a:p>
            <a:pPr marL="27432"/>
            <a:r>
              <a:rPr lang="en-US" dirty="0" smtClean="0"/>
              <a:t>Write three Lab equipment in the science classroom. </a:t>
            </a:r>
          </a:p>
          <a:p>
            <a:pPr marL="27432"/>
            <a:r>
              <a:rPr lang="en-US" b="1" dirty="0" smtClean="0">
                <a:solidFill>
                  <a:srgbClr val="FF0000"/>
                </a:solidFill>
              </a:rPr>
              <a:t>Answer; Beaker, Tongs, Graduated Cylinder</a:t>
            </a:r>
          </a:p>
          <a:p>
            <a:pPr marL="2743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78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minutes</a:t>
            </a:r>
          </a:p>
          <a:p>
            <a:r>
              <a:rPr lang="en-US" dirty="0" smtClean="0"/>
              <a:t>2) Quiz 20 questions 20 minutes</a:t>
            </a:r>
          </a:p>
          <a:p>
            <a:r>
              <a:rPr lang="en-US" dirty="0" smtClean="0"/>
              <a:t>3) Kahoot/ Quizlet Live 20 minutes 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42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Quiz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There are 20 questions about scientific method, lab rules and scientific tools. </a:t>
            </a:r>
          </a:p>
          <a:p>
            <a:r>
              <a:rPr lang="en-US" dirty="0" smtClean="0"/>
              <a:t>2) You are not allowed to talk during quiz. </a:t>
            </a:r>
          </a:p>
          <a:p>
            <a:r>
              <a:rPr lang="en-US" dirty="0" smtClean="0"/>
              <a:t>3) Don’t ask permission to go water, bathroom during quiz time.</a:t>
            </a:r>
          </a:p>
          <a:p>
            <a:r>
              <a:rPr lang="en-US" dirty="0" smtClean="0"/>
              <a:t>4) 20 questions 20 minutes ….</a:t>
            </a:r>
          </a:p>
          <a:p>
            <a:r>
              <a:rPr lang="en-US" dirty="0" smtClean="0"/>
              <a:t>5) Good Luck!!!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Socrative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1)go to </a:t>
            </a:r>
            <a:r>
              <a:rPr lang="en-US" dirty="0" smtClean="0">
                <a:hlinkClick r:id="rId2"/>
              </a:rPr>
              <a:t>www.socrative.com</a:t>
            </a:r>
            <a:r>
              <a:rPr lang="en-US" dirty="0" smtClean="0"/>
              <a:t> (You can google it)</a:t>
            </a:r>
          </a:p>
          <a:p>
            <a:r>
              <a:rPr lang="en-US" dirty="0" smtClean="0"/>
              <a:t>2) Click student log in </a:t>
            </a:r>
          </a:p>
          <a:p>
            <a:r>
              <a:rPr lang="en-US" dirty="0" smtClean="0"/>
              <a:t>3) room name – TMSACOMPUTER</a:t>
            </a:r>
          </a:p>
          <a:p>
            <a:r>
              <a:rPr lang="en-US" dirty="0" smtClean="0"/>
              <a:t>4) LAST NAME, FIRST NAME (Put your last name first)</a:t>
            </a:r>
          </a:p>
          <a:p>
            <a:r>
              <a:rPr lang="en-US" dirty="0" smtClean="0"/>
              <a:t>5) Ready to start.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for the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Group on Quizlet Live will get a donut. (teamwork) </a:t>
            </a:r>
          </a:p>
          <a:p>
            <a:r>
              <a:rPr lang="en-US" dirty="0" smtClean="0"/>
              <a:t>Top 4 on Kahoot will receive the donut. (individual) </a:t>
            </a:r>
          </a:p>
          <a:p>
            <a:r>
              <a:rPr lang="en-US" dirty="0" smtClean="0"/>
              <a:t>Students who will also get dojo points based on the placed they got.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4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 </a:t>
            </a:r>
            <a:r>
              <a:rPr lang="en-US" smtClean="0"/>
              <a:t>/ Quizlet Live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https://play.kahoot.it/#/?</a:t>
            </a:r>
            <a:r>
              <a:rPr lang="en-US" dirty="0" smtClean="0">
                <a:hlinkClick r:id="rId2"/>
              </a:rPr>
              <a:t>quizId=a651afae-ca24-4288-81ea-2b12b7184079&amp;user=ahmetilbay&amp;token=8a11573e-6da5-483a-86e3-7c9be4dcc113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Quizlet Live</a:t>
            </a:r>
          </a:p>
          <a:p>
            <a:r>
              <a:rPr lang="en-US" dirty="0">
                <a:hlinkClick r:id="rId3"/>
              </a:rPr>
              <a:t>https://quizlet.com/232578591/scientific-method-scientific-method-flash-cards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198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 minutes 8-31-18 Friday </vt:lpstr>
      <vt:lpstr>Today Agenda</vt:lpstr>
      <vt:lpstr>Quiz </vt:lpstr>
      <vt:lpstr>Socrative</vt:lpstr>
      <vt:lpstr>Price for the competition</vt:lpstr>
      <vt:lpstr>Kahoot / Quizlet Live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 8-31-17 </dc:title>
  <dc:creator>TMSA</dc:creator>
  <cp:lastModifiedBy>TMSA</cp:lastModifiedBy>
  <cp:revision>14</cp:revision>
  <dcterms:created xsi:type="dcterms:W3CDTF">2006-08-16T00:00:00Z</dcterms:created>
  <dcterms:modified xsi:type="dcterms:W3CDTF">2018-08-31T15:57:32Z</dcterms:modified>
</cp:coreProperties>
</file>