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9-12-18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1534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13" y="747713"/>
            <a:ext cx="856297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950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1.Wind </a:t>
            </a:r>
            <a:r>
              <a:rPr lang="en-US" dirty="0"/>
              <a:t>is moving air. Wind can power sailboats,</a:t>
            </a:r>
          </a:p>
          <a:p>
            <a:pPr marL="0" indent="0">
              <a:buNone/>
            </a:pPr>
            <a:r>
              <a:rPr lang="en-US" dirty="0"/>
              <a:t>lift a kite, and spin wind </a:t>
            </a:r>
            <a:r>
              <a:rPr lang="en-US" dirty="0" smtClean="0"/>
              <a:t>turbines</a:t>
            </a:r>
          </a:p>
          <a:p>
            <a:pPr marL="0" indent="0">
              <a:buNone/>
            </a:pPr>
            <a:r>
              <a:rPr lang="en-US" b="1" dirty="0" smtClean="0"/>
              <a:t>2 </a:t>
            </a:r>
            <a:r>
              <a:rPr lang="en-US" dirty="0" smtClean="0"/>
              <a:t>Calm winds, strong </a:t>
            </a:r>
            <a:r>
              <a:rPr lang="en-US" dirty="0"/>
              <a:t>winds, and winds that are part of </a:t>
            </a:r>
            <a:r>
              <a:rPr lang="en-US" dirty="0" smtClean="0"/>
              <a:t>severe storms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 </a:t>
            </a:r>
            <a:r>
              <a:rPr lang="en-US" dirty="0"/>
              <a:t>Yes. Winds blow across Earth’s surface, and </a:t>
            </a:r>
            <a:r>
              <a:rPr lang="en-US" dirty="0" smtClean="0"/>
              <a:t>winds in </a:t>
            </a:r>
            <a:r>
              <a:rPr lang="en-US" dirty="0"/>
              <a:t>one region affect winds </a:t>
            </a:r>
            <a:r>
              <a:rPr lang="en-US" dirty="0" smtClean="0"/>
              <a:t>elsewhere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Key Concept Builder 10 min </a:t>
            </a:r>
          </a:p>
          <a:p>
            <a:r>
              <a:rPr lang="en-US" dirty="0" smtClean="0"/>
              <a:t>3) Content Practice 10 min </a:t>
            </a:r>
          </a:p>
          <a:p>
            <a:r>
              <a:rPr lang="en-US" dirty="0" smtClean="0"/>
              <a:t>4) Study Guide- Chapter Test 10 min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(10 min ) </a:t>
            </a:r>
          </a:p>
          <a:p>
            <a:r>
              <a:rPr lang="en-US" dirty="0" smtClean="0"/>
              <a:t>6) Homework- Study Chapter Test on 9/18/18 Tuesday.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2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</a:t>
            </a:r>
            <a:r>
              <a:rPr lang="en-US" dirty="0" smtClean="0"/>
              <a:t>(page 54)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heating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surface</a:t>
            </a:r>
          </a:p>
          <a:p>
            <a:r>
              <a:rPr lang="en-US" dirty="0" smtClean="0"/>
              <a:t>3. pressure </a:t>
            </a:r>
            <a:endParaRPr lang="en-US" dirty="0" smtClean="0"/>
          </a:p>
          <a:p>
            <a:r>
              <a:rPr lang="es-ES" dirty="0" smtClean="0"/>
              <a:t>4. global </a:t>
            </a:r>
            <a:endParaRPr lang="es-ES" dirty="0" smtClean="0"/>
          </a:p>
          <a:p>
            <a:r>
              <a:rPr lang="es-ES" dirty="0" smtClean="0"/>
              <a:t>5</a:t>
            </a:r>
            <a:r>
              <a:rPr lang="es-ES" dirty="0" smtClean="0"/>
              <a:t>. </a:t>
            </a:r>
            <a:r>
              <a:rPr lang="es-ES" dirty="0" err="1" smtClean="0"/>
              <a:t>tropics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6</a:t>
            </a:r>
            <a:r>
              <a:rPr lang="es-ES" dirty="0" smtClean="0"/>
              <a:t>. latitudes </a:t>
            </a:r>
            <a:endParaRPr lang="es-ES" dirty="0" smtClean="0"/>
          </a:p>
          <a:p>
            <a:r>
              <a:rPr lang="es-ES" dirty="0" smtClean="0"/>
              <a:t>7</a:t>
            </a:r>
            <a:r>
              <a:rPr lang="es-ES" dirty="0" smtClean="0"/>
              <a:t>. local </a:t>
            </a:r>
            <a:endParaRPr lang="es-ES" dirty="0" smtClean="0"/>
          </a:p>
          <a:p>
            <a:r>
              <a:rPr lang="es-ES" dirty="0" smtClean="0"/>
              <a:t>8</a:t>
            </a:r>
            <a:r>
              <a:rPr lang="es-ES" dirty="0" smtClean="0"/>
              <a:t>. </a:t>
            </a:r>
            <a:r>
              <a:rPr lang="es-ES" dirty="0" err="1" smtClean="0"/>
              <a:t>land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9</a:t>
            </a:r>
            <a:r>
              <a:rPr lang="es-ES" dirty="0" smtClean="0"/>
              <a:t>.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97108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55)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tropics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poles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warm, cold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angle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tropics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winds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 smtClean="0"/>
              <a:t>. night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 smtClean="0"/>
              <a:t>. cool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 smtClean="0"/>
              <a:t>.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92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1. C </a:t>
            </a:r>
            <a:endParaRPr lang="pt-BR" dirty="0" smtClean="0"/>
          </a:p>
          <a:p>
            <a:r>
              <a:rPr lang="pt-BR" dirty="0" smtClean="0"/>
              <a:t>2</a:t>
            </a:r>
            <a:r>
              <a:rPr lang="pt-BR" dirty="0" smtClean="0"/>
              <a:t>. G </a:t>
            </a:r>
            <a:endParaRPr lang="pt-BR" dirty="0" smtClean="0"/>
          </a:p>
          <a:p>
            <a:r>
              <a:rPr lang="pt-BR" dirty="0" smtClean="0"/>
              <a:t>3</a:t>
            </a:r>
            <a:r>
              <a:rPr lang="pt-BR" dirty="0" smtClean="0"/>
              <a:t>. B </a:t>
            </a:r>
            <a:endParaRPr lang="pt-BR" dirty="0" smtClean="0"/>
          </a:p>
          <a:p>
            <a:r>
              <a:rPr lang="pt-BR" dirty="0" smtClean="0"/>
              <a:t>4</a:t>
            </a:r>
            <a:r>
              <a:rPr lang="pt-BR" dirty="0" smtClean="0"/>
              <a:t>. H </a:t>
            </a:r>
            <a:endParaRPr lang="pt-BR" dirty="0" smtClean="0"/>
          </a:p>
          <a:p>
            <a:r>
              <a:rPr lang="pt-BR" dirty="0" smtClean="0"/>
              <a:t>5</a:t>
            </a:r>
            <a:r>
              <a:rPr lang="pt-BR" dirty="0" smtClean="0"/>
              <a:t>. A </a:t>
            </a:r>
            <a:endParaRPr lang="pt-BR" dirty="0" smtClean="0"/>
          </a:p>
          <a:p>
            <a:r>
              <a:rPr lang="pt-BR" dirty="0" smtClean="0"/>
              <a:t>6</a:t>
            </a:r>
            <a:r>
              <a:rPr lang="pt-BR" dirty="0" smtClean="0"/>
              <a:t>. D </a:t>
            </a:r>
            <a:endParaRPr lang="pt-BR" dirty="0" smtClean="0"/>
          </a:p>
          <a:p>
            <a:r>
              <a:rPr lang="pt-BR" dirty="0" smtClean="0"/>
              <a:t>7</a:t>
            </a:r>
            <a:r>
              <a:rPr lang="pt-BR" dirty="0" smtClean="0"/>
              <a:t>. E </a:t>
            </a:r>
            <a:endParaRPr lang="pt-BR" dirty="0" smtClean="0"/>
          </a:p>
          <a:p>
            <a:r>
              <a:rPr lang="pt-BR" dirty="0" smtClean="0"/>
              <a:t>8</a:t>
            </a:r>
            <a:r>
              <a:rPr lang="pt-BR" dirty="0" smtClean="0"/>
              <a:t>.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three-cell model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the troposphere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It rises in the area around the equator and sinks back to </a:t>
            </a:r>
            <a:r>
              <a:rPr lang="en-US" dirty="0" smtClean="0"/>
              <a:t>Earth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Cold air from the poles moves to </a:t>
            </a:r>
            <a:r>
              <a:rPr lang="en-US" dirty="0" smtClean="0"/>
              <a:t>north </a:t>
            </a:r>
            <a:r>
              <a:rPr lang="en-US" dirty="0" smtClean="0"/>
              <a:t>or </a:t>
            </a:r>
            <a:r>
              <a:rPr lang="en-US" dirty="0" smtClean="0"/>
              <a:t>south</a:t>
            </a:r>
          </a:p>
          <a:p>
            <a:r>
              <a:rPr lang="en-US" dirty="0" smtClean="0"/>
              <a:t>5</a:t>
            </a:r>
            <a:r>
              <a:rPr lang="en-US" dirty="0" smtClean="0"/>
              <a:t>. It is caused by Earth’s rotation. The phenomenon is called the </a:t>
            </a:r>
            <a:r>
              <a:rPr lang="en-US" dirty="0" err="1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Content Practice A (page 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the three-cell model of global air </a:t>
            </a:r>
            <a:r>
              <a:rPr lang="en-US" dirty="0" smtClean="0"/>
              <a:t>circulation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2. polar easterlies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westerlies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trade winds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the doldrums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tropics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 smtClean="0"/>
              <a:t>. jet stream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 smtClean="0"/>
              <a:t>. Earth’s rotation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 smtClean="0"/>
              <a:t>. cold air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. polar regions 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 smtClean="0"/>
              <a:t>. land breeze 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 smtClean="0"/>
              <a:t>. warm 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 (page 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1. You are in the doldrums. You should use the gasoline engine to travel straight south.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Both hemispheres have three huge wind belts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The </a:t>
            </a:r>
            <a:r>
              <a:rPr lang="en-US" dirty="0" err="1" smtClean="0"/>
              <a:t>Coriolis</a:t>
            </a:r>
            <a:r>
              <a:rPr lang="en-US" dirty="0" smtClean="0"/>
              <a:t> effect is an apparent </a:t>
            </a:r>
            <a:r>
              <a:rPr lang="en-US" dirty="0" smtClean="0"/>
              <a:t>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374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4 min 9-12-18 Wednesday</vt:lpstr>
      <vt:lpstr>Warm Up Answer</vt:lpstr>
      <vt:lpstr>Today Agenda</vt:lpstr>
      <vt:lpstr>Key Concept Builder (page 54)</vt:lpstr>
      <vt:lpstr>Key Concept Builder (page 55)</vt:lpstr>
      <vt:lpstr>Key Concept Builder (page 56)</vt:lpstr>
      <vt:lpstr>Key Concept Builder (page 57)</vt:lpstr>
      <vt:lpstr>Content Practice A (page 51)</vt:lpstr>
      <vt:lpstr>Content Practice B (page 52</vt:lpstr>
      <vt:lpstr>Study Guide </vt:lpstr>
      <vt:lpstr>Plicker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9-12-18 Wednesday</dc:title>
  <dc:creator>ailbay</dc:creator>
  <cp:lastModifiedBy>lsapar</cp:lastModifiedBy>
  <cp:revision>17</cp:revision>
  <dcterms:created xsi:type="dcterms:W3CDTF">2006-08-16T00:00:00Z</dcterms:created>
  <dcterms:modified xsi:type="dcterms:W3CDTF">2018-09-12T13:17:43Z</dcterms:modified>
</cp:coreProperties>
</file>