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tudy%20Guide%20Answer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(googl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</a:t>
            </a:r>
            <a:br>
              <a:rPr lang="en-US" dirty="0" smtClean="0"/>
            </a:br>
            <a:r>
              <a:rPr lang="en-US" dirty="0" smtClean="0"/>
              <a:t>9-15-17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6781800" cy="3657600"/>
          </a:xfrm>
        </p:spPr>
        <p:txBody>
          <a:bodyPr>
            <a:normAutofit/>
          </a:bodyPr>
          <a:lstStyle/>
          <a:p>
            <a:r>
              <a:rPr lang="en-US" dirty="0"/>
              <a:t>Which </a:t>
            </a:r>
            <a:r>
              <a:rPr lang="en-US" dirty="0" smtClean="0"/>
              <a:t>layer does weather occur in?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Thermosphere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Ionosphere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Exosphere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Troposphere</a:t>
            </a:r>
          </a:p>
          <a:p>
            <a:r>
              <a:rPr lang="en-US" b="1" dirty="0" smtClean="0"/>
              <a:t>Answer; 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016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Go over Study guide 10 minutes</a:t>
            </a:r>
          </a:p>
          <a:p>
            <a:r>
              <a:rPr lang="en-US" dirty="0" smtClean="0"/>
              <a:t>3) Chapter Test 30 minutes </a:t>
            </a:r>
          </a:p>
          <a:p>
            <a:r>
              <a:rPr lang="en-US" dirty="0" smtClean="0"/>
              <a:t>4) Student who finish early CK12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going to </a:t>
            </a:r>
            <a:r>
              <a:rPr lang="en-US" dirty="0" smtClean="0">
                <a:hlinkClick r:id="rId2"/>
              </a:rPr>
              <a:t>www.socrative.com(Google</a:t>
            </a:r>
            <a:r>
              <a:rPr lang="en-US" dirty="0" smtClean="0"/>
              <a:t> </a:t>
            </a:r>
            <a:r>
              <a:rPr lang="en-US" dirty="0" err="1" smtClean="0"/>
              <a:t>socrative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2) Click student login</a:t>
            </a:r>
          </a:p>
          <a:p>
            <a:r>
              <a:rPr lang="en-US" dirty="0" smtClean="0"/>
              <a:t>3) Room Name is TMSACOMPUTER</a:t>
            </a:r>
          </a:p>
          <a:p>
            <a:r>
              <a:rPr lang="en-US" dirty="0" smtClean="0"/>
              <a:t>4) Put your last name , first name</a:t>
            </a:r>
          </a:p>
          <a:p>
            <a:r>
              <a:rPr lang="en-US" dirty="0" smtClean="0"/>
              <a:t>5) There are 30 questions 30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If you finish your assignment please go to ck12.org for your assignment. </a:t>
            </a:r>
          </a:p>
          <a:p>
            <a:r>
              <a:rPr lang="en-US" dirty="0" smtClean="0"/>
              <a:t>2) Your username; </a:t>
            </a:r>
            <a:r>
              <a:rPr lang="en-US" dirty="0" err="1" smtClean="0"/>
              <a:t>Firstnametmsa</a:t>
            </a:r>
            <a:r>
              <a:rPr lang="en-US" dirty="0" smtClean="0"/>
              <a:t>(</a:t>
            </a:r>
            <a:r>
              <a:rPr lang="en-US" dirty="0" err="1" smtClean="0"/>
              <a:t>Samueltmsa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3) Password; tmsa2017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 9-15-17 Friday</vt:lpstr>
      <vt:lpstr>Today Agenda</vt:lpstr>
      <vt:lpstr>Study Guide Answer</vt:lpstr>
      <vt:lpstr>Chapter Test </vt:lpstr>
      <vt:lpstr>CK12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 9-15-17 Friday</dc:title>
  <dc:creator>TMSA</dc:creator>
  <cp:lastModifiedBy>TMSA</cp:lastModifiedBy>
  <cp:revision>4</cp:revision>
  <dcterms:created xsi:type="dcterms:W3CDTF">2006-08-16T00:00:00Z</dcterms:created>
  <dcterms:modified xsi:type="dcterms:W3CDTF">2017-09-15T11:29:36Z</dcterms:modified>
</cp:coreProperties>
</file>