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../Weather%20Textbook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9-26-17 Tuesday Warm Up 5 minutes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19200"/>
            <a:ext cx="83058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sz="3400" dirty="0" smtClean="0"/>
              <a:t>1)series </a:t>
            </a:r>
            <a:r>
              <a:rPr lang="en-US" sz="3400" dirty="0"/>
              <a:t>of processes through which water moves around the </a:t>
            </a:r>
            <a:r>
              <a:rPr lang="en-US" sz="3400" dirty="0" smtClean="0"/>
              <a:t>globe</a:t>
            </a:r>
          </a:p>
          <a:p>
            <a:r>
              <a:rPr lang="en-US" sz="3400" dirty="0">
                <a:solidFill>
                  <a:srgbClr val="FF0000"/>
                </a:solidFill>
              </a:rPr>
              <a:t>Water Cycle</a:t>
            </a:r>
          </a:p>
          <a:p>
            <a:endParaRPr lang="en-US" sz="3400" dirty="0" smtClean="0"/>
          </a:p>
          <a:p>
            <a:r>
              <a:rPr lang="en-US" sz="3400" dirty="0" smtClean="0"/>
              <a:t>2. </a:t>
            </a:r>
            <a:r>
              <a:rPr lang="en-US" sz="3400" dirty="0"/>
              <a:t>energy an object has because of its motion </a:t>
            </a:r>
            <a:endParaRPr lang="en-US" sz="3400" dirty="0" smtClean="0"/>
          </a:p>
          <a:p>
            <a:r>
              <a:rPr lang="en-US" sz="3400" dirty="0">
                <a:solidFill>
                  <a:srgbClr val="FF0000"/>
                </a:solidFill>
              </a:rPr>
              <a:t>Kinetic Energy</a:t>
            </a:r>
          </a:p>
          <a:p>
            <a:endParaRPr lang="en-US" sz="3400" dirty="0" smtClean="0"/>
          </a:p>
          <a:p>
            <a:r>
              <a:rPr lang="en-US" sz="3400" dirty="0" smtClean="0"/>
              <a:t>3. </a:t>
            </a:r>
            <a:r>
              <a:rPr lang="en-US" sz="3400" dirty="0"/>
              <a:t>atmospheric conditions at a certain place and time </a:t>
            </a:r>
            <a:endParaRPr lang="en-US" sz="3400" dirty="0" smtClean="0"/>
          </a:p>
          <a:p>
            <a:r>
              <a:rPr lang="en-US" sz="3400" dirty="0">
                <a:solidFill>
                  <a:srgbClr val="FF0000"/>
                </a:solidFill>
              </a:rPr>
              <a:t>Weather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515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Homework Check 3 minutes</a:t>
            </a:r>
          </a:p>
          <a:p>
            <a:r>
              <a:rPr lang="en-US" dirty="0" smtClean="0"/>
              <a:t>3) Vocabulary 10 minutes (Science Journal)</a:t>
            </a:r>
          </a:p>
          <a:p>
            <a:r>
              <a:rPr lang="en-US" dirty="0"/>
              <a:t>4</a:t>
            </a:r>
            <a:r>
              <a:rPr lang="en-US" dirty="0" smtClean="0"/>
              <a:t>) Lesson Outline (Worksheet) 20 minutes</a:t>
            </a:r>
          </a:p>
          <a:p>
            <a:r>
              <a:rPr lang="en-US" dirty="0" smtClean="0"/>
              <a:t>5) Exit Ticket </a:t>
            </a:r>
            <a:r>
              <a:rPr lang="en-US" smtClean="0"/>
              <a:t>5 minutes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923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Vocabulary Lesson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686800" cy="6477000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weather</a:t>
            </a:r>
            <a:r>
              <a:rPr lang="en-US" sz="2000" dirty="0" smtClean="0"/>
              <a:t> atmospheric conditions of a certain place at a certain time</a:t>
            </a:r>
            <a:endParaRPr lang="en-US" sz="2000" b="1" dirty="0" smtClean="0"/>
          </a:p>
          <a:p>
            <a:r>
              <a:rPr lang="en-US" sz="2000" b="1" dirty="0" smtClean="0"/>
              <a:t>air </a:t>
            </a:r>
            <a:r>
              <a:rPr lang="en-US" sz="2000" b="1" dirty="0"/>
              <a:t>pressure </a:t>
            </a:r>
            <a:r>
              <a:rPr lang="en-US" sz="2000" dirty="0"/>
              <a:t>the pressure that a column of air exerts on the air or surface below it </a:t>
            </a:r>
            <a:endParaRPr lang="en-US" sz="2000" dirty="0" smtClean="0"/>
          </a:p>
          <a:p>
            <a:r>
              <a:rPr lang="en-US" sz="2000" b="1" dirty="0"/>
              <a:t>humidity</a:t>
            </a:r>
            <a:r>
              <a:rPr lang="en-US" sz="2000" dirty="0"/>
              <a:t> amount of water vapor in the air </a:t>
            </a:r>
          </a:p>
          <a:p>
            <a:r>
              <a:rPr lang="en-US" sz="2000" b="1" dirty="0" smtClean="0"/>
              <a:t>relative humidity </a:t>
            </a:r>
            <a:r>
              <a:rPr lang="en-US" sz="2000" dirty="0" smtClean="0"/>
              <a:t>amount of water vapor present in the air relative to the maximum amount of water vapor the air can contain at that temperature </a:t>
            </a:r>
          </a:p>
          <a:p>
            <a:r>
              <a:rPr lang="en-US" sz="2000" b="1" dirty="0" smtClean="0"/>
              <a:t>dew </a:t>
            </a:r>
            <a:r>
              <a:rPr lang="en-US" sz="2000" b="1" dirty="0"/>
              <a:t>point </a:t>
            </a:r>
            <a:r>
              <a:rPr lang="en-US" sz="2000" dirty="0"/>
              <a:t>temperature at which air near the ground becomes fully saturated with water </a:t>
            </a:r>
            <a:endParaRPr lang="en-US" sz="2000" dirty="0" smtClean="0"/>
          </a:p>
          <a:p>
            <a:r>
              <a:rPr lang="en-US" sz="2000" b="1" dirty="0" smtClean="0"/>
              <a:t>kinetic </a:t>
            </a:r>
            <a:r>
              <a:rPr lang="en-US" sz="2000" b="1" dirty="0"/>
              <a:t>energy </a:t>
            </a:r>
            <a:r>
              <a:rPr lang="en-US" sz="2000" dirty="0"/>
              <a:t>the energy an object has due to its motion </a:t>
            </a:r>
            <a:endParaRPr lang="en-US" sz="2000" dirty="0" smtClean="0"/>
          </a:p>
          <a:p>
            <a:r>
              <a:rPr lang="en-US" sz="2000" b="1" dirty="0" smtClean="0"/>
              <a:t>precipitation </a:t>
            </a:r>
            <a:r>
              <a:rPr lang="en-US" sz="2000" dirty="0"/>
              <a:t>water, in liquid or solid form, that falls from the atmosphere </a:t>
            </a:r>
            <a:endParaRPr lang="en-US" sz="2000" dirty="0" smtClean="0"/>
          </a:p>
          <a:p>
            <a:r>
              <a:rPr lang="en-US" sz="2000" b="1" dirty="0" smtClean="0"/>
              <a:t>variable</a:t>
            </a:r>
            <a:r>
              <a:rPr lang="en-US" sz="2000" dirty="0" smtClean="0"/>
              <a:t> </a:t>
            </a:r>
            <a:r>
              <a:rPr lang="en-US" sz="2000" dirty="0"/>
              <a:t>a quantity that can change </a:t>
            </a:r>
            <a:endParaRPr lang="en-US" sz="2000" dirty="0" smtClean="0"/>
          </a:p>
          <a:p>
            <a:r>
              <a:rPr lang="en-US" sz="2000" b="1" dirty="0" smtClean="0"/>
              <a:t>water </a:t>
            </a:r>
            <a:r>
              <a:rPr lang="en-US" sz="2000" b="1" dirty="0"/>
              <a:t>cycle</a:t>
            </a:r>
            <a:r>
              <a:rPr lang="en-US" sz="2000" dirty="0"/>
              <a:t> a series of natural processes in which water continually moves among oceans, land, and the atmosphere 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24803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Read to Learn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43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Key Concept Outline</a:t>
            </a:r>
          </a:p>
          <a:p>
            <a:r>
              <a:rPr lang="en-US" b="1" dirty="0"/>
              <a:t>A. </a:t>
            </a:r>
            <a:r>
              <a:rPr lang="en-US" dirty="0"/>
              <a:t>What is weather</a:t>
            </a:r>
          </a:p>
          <a:p>
            <a:r>
              <a:rPr lang="en-US" b="1" dirty="0"/>
              <a:t>1. </a:t>
            </a:r>
            <a:r>
              <a:rPr lang="en-US" dirty="0"/>
              <a:t>The atmospheric conditions, along with short-term changes, make up the</a:t>
            </a:r>
          </a:p>
          <a:p>
            <a:r>
              <a:rPr lang="en-US" dirty="0"/>
              <a:t>_____</a:t>
            </a:r>
            <a:r>
              <a:rPr lang="en-US" b="1" dirty="0" err="1"/>
              <a:t>weather</a:t>
            </a:r>
            <a:r>
              <a:rPr lang="en-US" dirty="0" err="1"/>
              <a:t>____of</a:t>
            </a:r>
            <a:r>
              <a:rPr lang="en-US" dirty="0"/>
              <a:t> a certain place at a certain time.</a:t>
            </a:r>
          </a:p>
          <a:p>
            <a:r>
              <a:rPr lang="en-US" b="1" dirty="0"/>
              <a:t>B. </a:t>
            </a:r>
            <a:r>
              <a:rPr lang="en-US" dirty="0"/>
              <a:t>Weather Variables</a:t>
            </a:r>
          </a:p>
          <a:p>
            <a:r>
              <a:rPr lang="en-US" b="1" dirty="0"/>
              <a:t>1. </a:t>
            </a:r>
            <a:r>
              <a:rPr lang="en-US" dirty="0"/>
              <a:t>Scientists who study and predict weather are ___</a:t>
            </a:r>
            <a:r>
              <a:rPr lang="en-US" b="1" dirty="0"/>
              <a:t>meteorologists</a:t>
            </a:r>
            <a:r>
              <a:rPr lang="en-US" dirty="0"/>
              <a:t>___.</a:t>
            </a:r>
          </a:p>
          <a:p>
            <a:r>
              <a:rPr lang="en-US" b="1" dirty="0"/>
              <a:t>2. </a:t>
            </a:r>
            <a:r>
              <a:rPr lang="en-US" dirty="0" err="1"/>
              <a:t>Air___</a:t>
            </a:r>
            <a:r>
              <a:rPr lang="en-US" b="1" dirty="0" err="1"/>
              <a:t>temperature</a:t>
            </a:r>
            <a:r>
              <a:rPr lang="en-US" dirty="0"/>
              <a:t>___ is the measure of the average kinetic energy of molecules in the</a:t>
            </a:r>
          </a:p>
          <a:p>
            <a:r>
              <a:rPr lang="en-US" dirty="0"/>
              <a:t>air. Molecules in warm air move _____</a:t>
            </a:r>
            <a:r>
              <a:rPr lang="en-US" b="1" dirty="0"/>
              <a:t>faster</a:t>
            </a:r>
            <a:r>
              <a:rPr lang="en-US" dirty="0"/>
              <a:t>_____ than molecules in cooler</a:t>
            </a:r>
          </a:p>
          <a:p>
            <a:r>
              <a:rPr lang="en-US" dirty="0"/>
              <a:t>air.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61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b="1" dirty="0"/>
              <a:t>3. _____Air pressure______ </a:t>
            </a:r>
            <a:r>
              <a:rPr lang="en-US" sz="1600" dirty="0"/>
              <a:t>is the pressure that a column of air exerts on the air or</a:t>
            </a:r>
          </a:p>
          <a:p>
            <a:r>
              <a:rPr lang="en-US" sz="1600" dirty="0"/>
              <a:t>surface below it.</a:t>
            </a:r>
          </a:p>
          <a:p>
            <a:r>
              <a:rPr lang="en-US" sz="1600" b="1" dirty="0"/>
              <a:t>a. </a:t>
            </a:r>
            <a:r>
              <a:rPr lang="en-US" sz="1600" dirty="0"/>
              <a:t>Air pressure decreases as altitude ____</a:t>
            </a:r>
            <a:r>
              <a:rPr lang="en-US" sz="1600" b="1" dirty="0"/>
              <a:t>increases_____</a:t>
            </a:r>
            <a:r>
              <a:rPr lang="en-US" sz="1600" dirty="0"/>
              <a:t>.</a:t>
            </a:r>
          </a:p>
          <a:p>
            <a:r>
              <a:rPr lang="en-US" sz="1600" b="1" dirty="0"/>
              <a:t>b. </a:t>
            </a:r>
            <a:r>
              <a:rPr lang="en-US" sz="1600" dirty="0"/>
              <a:t>A(n) </a:t>
            </a:r>
            <a:r>
              <a:rPr lang="en-US" sz="1600" b="1" dirty="0"/>
              <a:t>___barometer____ </a:t>
            </a:r>
            <a:r>
              <a:rPr lang="en-US" sz="1600" dirty="0"/>
              <a:t>is an instrument used to measure air pressure.</a:t>
            </a:r>
          </a:p>
          <a:p>
            <a:r>
              <a:rPr lang="en-US" sz="1600" b="1" dirty="0"/>
              <a:t>4.______Wind_______ </a:t>
            </a:r>
            <a:r>
              <a:rPr lang="en-US" sz="1600" dirty="0"/>
              <a:t>is caused by air moving from an area of high pressure to an area</a:t>
            </a:r>
          </a:p>
          <a:p>
            <a:r>
              <a:rPr lang="en-US" sz="1600" dirty="0"/>
              <a:t>of low pressure.</a:t>
            </a:r>
          </a:p>
          <a:p>
            <a:r>
              <a:rPr lang="en-US" sz="1600" b="1" dirty="0"/>
              <a:t>a. I</a:t>
            </a:r>
            <a:r>
              <a:rPr lang="en-US" sz="1600" dirty="0"/>
              <a:t>n a south wind, the wind is coming from the _____</a:t>
            </a:r>
            <a:r>
              <a:rPr lang="en-US" sz="1600" b="1" dirty="0"/>
              <a:t>south</a:t>
            </a:r>
            <a:r>
              <a:rPr lang="en-US" sz="1600" dirty="0"/>
              <a:t>______.</a:t>
            </a:r>
          </a:p>
          <a:p>
            <a:r>
              <a:rPr lang="en-US" sz="1600" b="1" dirty="0"/>
              <a:t>b. </a:t>
            </a:r>
            <a:r>
              <a:rPr lang="en-US" sz="1600" dirty="0"/>
              <a:t>The instrument used to measure wind speed is a(n)___</a:t>
            </a:r>
            <a:r>
              <a:rPr lang="en-US" sz="1600" b="1" dirty="0"/>
              <a:t>anemometer</a:t>
            </a:r>
            <a:r>
              <a:rPr lang="en-US" sz="1600" dirty="0"/>
              <a:t>___.</a:t>
            </a:r>
          </a:p>
          <a:p>
            <a:r>
              <a:rPr lang="en-US" sz="1600" b="1" dirty="0"/>
              <a:t>5. </a:t>
            </a:r>
            <a:r>
              <a:rPr lang="en-US" sz="1600" dirty="0"/>
              <a:t>The amount of water vapor in the air is ____</a:t>
            </a:r>
            <a:r>
              <a:rPr lang="en-US" sz="1600" b="1" dirty="0"/>
              <a:t>humidity</a:t>
            </a:r>
            <a:r>
              <a:rPr lang="en-US" sz="1600" dirty="0"/>
              <a:t>____.</a:t>
            </a:r>
          </a:p>
          <a:p>
            <a:r>
              <a:rPr lang="en-US" sz="1600" b="1" dirty="0"/>
              <a:t>a. </a:t>
            </a:r>
            <a:r>
              <a:rPr lang="en-US" sz="1600" dirty="0"/>
              <a:t>When air is ____</a:t>
            </a:r>
            <a:r>
              <a:rPr lang="en-US" sz="1600" b="1" dirty="0"/>
              <a:t>saturated</a:t>
            </a:r>
            <a:r>
              <a:rPr lang="en-US" sz="1600" dirty="0"/>
              <a:t>____, it holds the maximum amount of water vapor</a:t>
            </a:r>
          </a:p>
          <a:p>
            <a:r>
              <a:rPr lang="en-US" sz="1600" dirty="0"/>
              <a:t>possible at that </a:t>
            </a:r>
            <a:r>
              <a:rPr lang="en-US" sz="1600" u="sng" dirty="0"/>
              <a:t>temperature</a:t>
            </a:r>
            <a:r>
              <a:rPr lang="en-US" sz="1600" dirty="0"/>
              <a:t>.</a:t>
            </a:r>
          </a:p>
          <a:p>
            <a:r>
              <a:rPr lang="en-US" sz="1600" b="1" dirty="0"/>
              <a:t>b. </a:t>
            </a:r>
            <a:r>
              <a:rPr lang="en-US" sz="1600" dirty="0"/>
              <a:t>__</a:t>
            </a:r>
            <a:r>
              <a:rPr lang="en-US" sz="1600" b="1" dirty="0"/>
              <a:t>Relative Humidity</a:t>
            </a:r>
            <a:r>
              <a:rPr lang="en-US" sz="1600" dirty="0"/>
              <a:t>____ is the amount of water vapor in the air compared to the</a:t>
            </a:r>
          </a:p>
          <a:p>
            <a:r>
              <a:rPr lang="en-US" sz="1600" dirty="0"/>
              <a:t>maximum amount of water vapor the air can hold at that temperature.</a:t>
            </a:r>
          </a:p>
          <a:p>
            <a:r>
              <a:rPr lang="en-US" sz="1600" b="1" dirty="0"/>
              <a:t>c. </a:t>
            </a:r>
            <a:r>
              <a:rPr lang="en-US" sz="1600" dirty="0"/>
              <a:t>Relative humidity is reported as a(n) ______</a:t>
            </a:r>
            <a:r>
              <a:rPr lang="en-US" sz="1600" b="1" dirty="0"/>
              <a:t>percent</a:t>
            </a:r>
            <a:r>
              <a:rPr lang="en-US" sz="1600" dirty="0"/>
              <a:t>____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6411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19200"/>
            <a:ext cx="8229600" cy="4525963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/>
              <a:t>6. </a:t>
            </a:r>
            <a:r>
              <a:rPr lang="en-US" dirty="0"/>
              <a:t>When air near the ground becomes saturated, the water vapor condenses into a</a:t>
            </a:r>
          </a:p>
          <a:p>
            <a:r>
              <a:rPr lang="en-US" dirty="0"/>
              <a:t>liquid and forms _________</a:t>
            </a:r>
            <a:r>
              <a:rPr lang="en-US" b="1" dirty="0"/>
              <a:t>dew</a:t>
            </a:r>
            <a:r>
              <a:rPr lang="en-US" dirty="0"/>
              <a:t>________.</a:t>
            </a:r>
          </a:p>
          <a:p>
            <a:r>
              <a:rPr lang="en-US" b="1" dirty="0"/>
              <a:t>a. </a:t>
            </a:r>
            <a:r>
              <a:rPr lang="en-US" dirty="0"/>
              <a:t>If the temperature is below 0°C, ice crystals, referred to as _____</a:t>
            </a:r>
            <a:r>
              <a:rPr lang="en-US" b="1" dirty="0"/>
              <a:t>frost____</a:t>
            </a:r>
            <a:r>
              <a:rPr lang="en-US" dirty="0"/>
              <a:t>, form.</a:t>
            </a:r>
          </a:p>
          <a:p>
            <a:r>
              <a:rPr lang="en-US" b="1" dirty="0"/>
              <a:t>b. </a:t>
            </a:r>
            <a:r>
              <a:rPr lang="en-US" dirty="0"/>
              <a:t>The temperature at which air becomes fully saturated because the temperature</a:t>
            </a:r>
          </a:p>
          <a:p>
            <a:r>
              <a:rPr lang="en-US" dirty="0"/>
              <a:t>decreases while the amount of moisture stays constant is the __</a:t>
            </a:r>
            <a:r>
              <a:rPr lang="en-US" b="1" dirty="0"/>
              <a:t>dew point</a:t>
            </a:r>
            <a:r>
              <a:rPr lang="en-US" dirty="0"/>
              <a:t>__.</a:t>
            </a:r>
          </a:p>
          <a:p>
            <a:r>
              <a:rPr lang="en-US" b="1" dirty="0"/>
              <a:t>7. </a:t>
            </a:r>
            <a:r>
              <a:rPr lang="en-US" dirty="0"/>
              <a:t>As warm air rises in the atmosphere, it ______</a:t>
            </a:r>
            <a:r>
              <a:rPr lang="en-US" b="1" dirty="0"/>
              <a:t>cools</a:t>
            </a:r>
            <a:r>
              <a:rPr lang="en-US" dirty="0"/>
              <a:t>_____.</a:t>
            </a:r>
          </a:p>
          <a:p>
            <a:r>
              <a:rPr lang="en-US" b="1" dirty="0"/>
              <a:t>a. </a:t>
            </a:r>
            <a:r>
              <a:rPr lang="en-US" dirty="0"/>
              <a:t>When the air cools enough that the ____</a:t>
            </a:r>
            <a:r>
              <a:rPr lang="en-US" b="1" dirty="0"/>
              <a:t>dew point</a:t>
            </a:r>
            <a:r>
              <a:rPr lang="en-US" dirty="0"/>
              <a:t>____ is reached, small droplets of</a:t>
            </a:r>
          </a:p>
          <a:p>
            <a:r>
              <a:rPr lang="en-US" dirty="0"/>
              <a:t>water form.</a:t>
            </a:r>
          </a:p>
          <a:p>
            <a:r>
              <a:rPr lang="en-US" b="1" dirty="0" err="1" smtClean="0"/>
              <a:t>b.Cloud</a:t>
            </a:r>
            <a:endParaRPr lang="en-US" b="1" dirty="0" smtClean="0"/>
          </a:p>
          <a:p>
            <a:r>
              <a:rPr lang="en-US" b="1" dirty="0" smtClean="0"/>
              <a:t>c. Stratus</a:t>
            </a:r>
          </a:p>
          <a:p>
            <a:r>
              <a:rPr lang="en-US" b="1" dirty="0" err="1" smtClean="0"/>
              <a:t>d.stratus</a:t>
            </a:r>
            <a:endParaRPr lang="en-US" b="1" dirty="0" smtClean="0"/>
          </a:p>
          <a:p>
            <a:r>
              <a:rPr lang="en-US" b="1" dirty="0" err="1" smtClean="0"/>
              <a:t>e.cumulus</a:t>
            </a:r>
            <a:endParaRPr lang="en-US" b="1" dirty="0" smtClean="0"/>
          </a:p>
          <a:p>
            <a:r>
              <a:rPr lang="en-US" b="1" dirty="0" err="1" smtClean="0"/>
              <a:t>f.cirrus</a:t>
            </a:r>
            <a:r>
              <a:rPr lang="en-US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4251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/>
              <a:t>8. </a:t>
            </a:r>
            <a:r>
              <a:rPr lang="en-US" dirty="0"/>
              <a:t>___</a:t>
            </a:r>
            <a:r>
              <a:rPr lang="en-US" b="1" dirty="0"/>
              <a:t>Precipitation</a:t>
            </a:r>
            <a:r>
              <a:rPr lang="en-US" dirty="0"/>
              <a:t>__ is water, in liquid or solid form, that falls from the atmosphere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A) rain</a:t>
            </a:r>
          </a:p>
          <a:p>
            <a:r>
              <a:rPr lang="en-US" b="1" dirty="0" smtClean="0"/>
              <a:t>B)snow</a:t>
            </a:r>
          </a:p>
          <a:p>
            <a:r>
              <a:rPr lang="en-US" b="1" dirty="0" smtClean="0"/>
              <a:t>c)sleet</a:t>
            </a:r>
          </a:p>
          <a:p>
            <a:r>
              <a:rPr lang="en-US" b="1" dirty="0" smtClean="0"/>
              <a:t>d)hail </a:t>
            </a:r>
          </a:p>
          <a:p>
            <a:r>
              <a:rPr lang="en-US" b="1" dirty="0" smtClean="0"/>
              <a:t>9</a:t>
            </a:r>
            <a:r>
              <a:rPr lang="en-US" b="1" dirty="0"/>
              <a:t>. </a:t>
            </a:r>
            <a:r>
              <a:rPr lang="en-US" dirty="0"/>
              <a:t>The ___</a:t>
            </a:r>
            <a:r>
              <a:rPr lang="en-US" b="1" dirty="0"/>
              <a:t>water cycle</a:t>
            </a:r>
            <a:r>
              <a:rPr lang="en-US" dirty="0"/>
              <a:t>____ is the series of natural processes in which water continually</a:t>
            </a:r>
          </a:p>
          <a:p>
            <a:r>
              <a:rPr lang="en-US" dirty="0"/>
              <a:t>moves among oceans, land, and the atmosphere.</a:t>
            </a:r>
          </a:p>
          <a:p>
            <a:r>
              <a:rPr lang="en-US" b="1" dirty="0"/>
              <a:t>a. </a:t>
            </a:r>
            <a:r>
              <a:rPr lang="en-US" dirty="0"/>
              <a:t>Water enters the atmosphere as water vapor when liquid water on Earth’s</a:t>
            </a:r>
          </a:p>
          <a:p>
            <a:r>
              <a:rPr lang="en-US" dirty="0"/>
              <a:t>surface _____</a:t>
            </a:r>
            <a:r>
              <a:rPr lang="en-US" b="1" dirty="0"/>
              <a:t>evaporates____</a:t>
            </a:r>
            <a:r>
              <a:rPr lang="en-US" dirty="0"/>
              <a:t>.</a:t>
            </a:r>
          </a:p>
          <a:p>
            <a:r>
              <a:rPr lang="en-US" b="1" dirty="0"/>
              <a:t>b. </a:t>
            </a:r>
            <a:r>
              <a:rPr lang="en-US" dirty="0"/>
              <a:t>As water vapor cools, it ____</a:t>
            </a:r>
            <a:r>
              <a:rPr lang="en-US" b="1" dirty="0"/>
              <a:t>condenses</a:t>
            </a:r>
            <a:r>
              <a:rPr lang="en-US" dirty="0"/>
              <a:t>____, forming liquid water.</a:t>
            </a:r>
          </a:p>
          <a:p>
            <a:r>
              <a:rPr lang="en-US" b="1" dirty="0"/>
              <a:t>c. </a:t>
            </a:r>
            <a:r>
              <a:rPr lang="en-US" dirty="0"/>
              <a:t>Clouds produce _____</a:t>
            </a:r>
            <a:r>
              <a:rPr lang="en-US" b="1" dirty="0"/>
              <a:t>precipitation</a:t>
            </a:r>
            <a:r>
              <a:rPr lang="en-US" dirty="0"/>
              <a:t>____, which is when liquid or frozen water falls to</a:t>
            </a:r>
          </a:p>
          <a:p>
            <a:r>
              <a:rPr lang="en-US" dirty="0"/>
              <a:t>Earth’s surface.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38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701</Words>
  <Application>Microsoft Office PowerPoint</Application>
  <PresentationFormat>On-screen Show (4:3)</PresentationFormat>
  <Paragraphs>79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9-26-17 Tuesday Warm Up 5 minutes </vt:lpstr>
      <vt:lpstr>Today Agenda</vt:lpstr>
      <vt:lpstr>Vocabulary Lesson 1</vt:lpstr>
      <vt:lpstr>Read to Learn </vt:lpstr>
      <vt:lpstr>Lesson Outline</vt:lpstr>
      <vt:lpstr>Lesson Outline</vt:lpstr>
      <vt:lpstr>Lesson Outline</vt:lpstr>
      <vt:lpstr>Lesson Outline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9-26-17 Tuesday Warm Up 5 minutes </dc:title>
  <dc:creator>TMSA</dc:creator>
  <cp:lastModifiedBy>TMSA</cp:lastModifiedBy>
  <cp:revision>14</cp:revision>
  <dcterms:created xsi:type="dcterms:W3CDTF">2006-08-16T00:00:00Z</dcterms:created>
  <dcterms:modified xsi:type="dcterms:W3CDTF">2017-09-26T17:48:53Z</dcterms:modified>
</cp:coreProperties>
</file>