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tudyjams.scholastic.com/studyjams/jams/science/weather-and-climate/air-masses-and-fronts.htm" TargetMode="External"/><Relationship Id="rId2" Type="http://schemas.openxmlformats.org/officeDocument/2006/relationships/hyperlink" Target="https://www.youtube.com/watch?v=ySSyT44nma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6889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9/26/18 Wednesday 4 min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8305800" cy="5334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458200" cy="5698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9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0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/>
              <a:t>1 </a:t>
            </a:r>
            <a:r>
              <a:rPr lang="en-US" sz="3600" dirty="0"/>
              <a:t>Weather </a:t>
            </a:r>
            <a:r>
              <a:rPr lang="en-US" sz="3600" dirty="0"/>
              <a:t>f</a:t>
            </a:r>
            <a:r>
              <a:rPr lang="en-US" sz="3600" dirty="0" smtClean="0"/>
              <a:t>orecasting </a:t>
            </a:r>
            <a:r>
              <a:rPr lang="en-US" sz="3600" dirty="0"/>
              <a:t>also helps people </a:t>
            </a:r>
            <a:r>
              <a:rPr lang="en-US" sz="3600" dirty="0" smtClean="0"/>
              <a:t>prepare for </a:t>
            </a:r>
            <a:r>
              <a:rPr lang="en-US" sz="3600" dirty="0"/>
              <a:t>and survive a severe storm.</a:t>
            </a:r>
          </a:p>
          <a:p>
            <a:pPr marL="0" indent="0">
              <a:buNone/>
            </a:pPr>
            <a:r>
              <a:rPr lang="en-US" sz="3600" b="1" dirty="0"/>
              <a:t>2 </a:t>
            </a:r>
            <a:r>
              <a:rPr lang="en-US" sz="3600" dirty="0" smtClean="0"/>
              <a:t>They </a:t>
            </a:r>
            <a:r>
              <a:rPr lang="en-US" sz="3600" dirty="0"/>
              <a:t>help </a:t>
            </a:r>
            <a:r>
              <a:rPr lang="en-US" sz="3600" dirty="0" smtClean="0"/>
              <a:t>scientists measure </a:t>
            </a:r>
            <a:r>
              <a:rPr lang="en-US" sz="3600" dirty="0"/>
              <a:t>the size and strength of a hurricane </a:t>
            </a:r>
            <a:r>
              <a:rPr lang="en-US" sz="3600" dirty="0" smtClean="0"/>
              <a:t>and predict </a:t>
            </a:r>
            <a:r>
              <a:rPr lang="en-US" sz="3600" dirty="0"/>
              <a:t>its path.</a:t>
            </a:r>
          </a:p>
          <a:p>
            <a:pPr marL="0" indent="0">
              <a:buNone/>
            </a:pPr>
            <a:r>
              <a:rPr lang="en-US" sz="3600" b="1" dirty="0" smtClean="0"/>
              <a:t>3</a:t>
            </a:r>
            <a:r>
              <a:rPr lang="en-US" sz="3600" dirty="0" smtClean="0"/>
              <a:t>. </a:t>
            </a:r>
            <a:r>
              <a:rPr lang="en-US" sz="3600" dirty="0"/>
              <a:t>Computers and other </a:t>
            </a:r>
            <a:r>
              <a:rPr lang="en-US" sz="3600" dirty="0" smtClean="0"/>
              <a:t>technology help </a:t>
            </a:r>
            <a:r>
              <a:rPr lang="en-US" sz="3600" dirty="0"/>
              <a:t>forecasters analyze data and make models </a:t>
            </a:r>
            <a:r>
              <a:rPr lang="en-US" sz="3600" dirty="0" smtClean="0"/>
              <a:t>of weather </a:t>
            </a:r>
            <a:r>
              <a:rPr lang="en-US" sz="3600" dirty="0"/>
              <a:t>systems.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61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Lesson Vocabulary 3 min </a:t>
            </a:r>
          </a:p>
          <a:p>
            <a:r>
              <a:rPr lang="en-US" dirty="0" smtClean="0"/>
              <a:t>3) Lesson Outline 6 min</a:t>
            </a:r>
          </a:p>
          <a:p>
            <a:r>
              <a:rPr lang="en-US" dirty="0" smtClean="0"/>
              <a:t>4) Content Practice 10 min (Back Page will be Homework) </a:t>
            </a:r>
          </a:p>
          <a:p>
            <a:r>
              <a:rPr lang="en-US" dirty="0" smtClean="0"/>
              <a:t>5) Video 6 min </a:t>
            </a:r>
          </a:p>
          <a:p>
            <a:r>
              <a:rPr lang="en-US" dirty="0" smtClean="0"/>
              <a:t>6) </a:t>
            </a:r>
            <a:r>
              <a:rPr lang="en-US" dirty="0" err="1" smtClean="0"/>
              <a:t>Plicker</a:t>
            </a:r>
            <a:r>
              <a:rPr lang="en-US" dirty="0" smtClean="0"/>
              <a:t> 15 min </a:t>
            </a:r>
          </a:p>
        </p:txBody>
      </p:sp>
    </p:spTree>
    <p:extLst>
      <p:ext uri="{BB962C8B-B14F-4D97-AF65-F5344CB8AC3E}">
        <p14:creationId xmlns:p14="http://schemas.microsoft.com/office/powerpoint/2010/main" val="213015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 3 Vocabulary 3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15400" cy="5867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Computer </a:t>
            </a:r>
            <a:r>
              <a:rPr lang="en-US" b="1" dirty="0"/>
              <a:t>model </a:t>
            </a:r>
            <a:r>
              <a:rPr lang="en-US" dirty="0"/>
              <a:t>detailed </a:t>
            </a:r>
            <a:r>
              <a:rPr lang="en-US" dirty="0" smtClean="0"/>
              <a:t>program that </a:t>
            </a:r>
            <a:r>
              <a:rPr lang="en-US" dirty="0"/>
              <a:t>solves a set of </a:t>
            </a:r>
            <a:r>
              <a:rPr lang="en-US" dirty="0" smtClean="0"/>
              <a:t>complex mathematical </a:t>
            </a:r>
            <a:r>
              <a:rPr lang="en-US" dirty="0"/>
              <a:t>formulas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Doppler radar </a:t>
            </a:r>
            <a:r>
              <a:rPr lang="en-US" dirty="0"/>
              <a:t>specialized radar </a:t>
            </a:r>
            <a:r>
              <a:rPr lang="en-US" dirty="0" smtClean="0"/>
              <a:t>that can </a:t>
            </a:r>
            <a:r>
              <a:rPr lang="en-US" dirty="0"/>
              <a:t>detect precipitation </a:t>
            </a:r>
            <a:r>
              <a:rPr lang="en-US" dirty="0" smtClean="0"/>
              <a:t>and movement </a:t>
            </a:r>
            <a:r>
              <a:rPr lang="en-US" dirty="0"/>
              <a:t>of small particles </a:t>
            </a:r>
            <a:r>
              <a:rPr lang="en-US" dirty="0" smtClean="0"/>
              <a:t>and can </a:t>
            </a:r>
            <a:r>
              <a:rPr lang="en-US" dirty="0"/>
              <a:t>approximate wind speed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I</a:t>
            </a:r>
            <a:r>
              <a:rPr lang="en-US" b="1" dirty="0" smtClean="0"/>
              <a:t>sobar </a:t>
            </a:r>
            <a:r>
              <a:rPr lang="en-US" dirty="0"/>
              <a:t>line on a map used </a:t>
            </a:r>
            <a:r>
              <a:rPr lang="en-US" dirty="0" smtClean="0"/>
              <a:t>to connect </a:t>
            </a:r>
            <a:r>
              <a:rPr lang="en-US" dirty="0"/>
              <a:t>all places where </a:t>
            </a:r>
            <a:r>
              <a:rPr lang="en-US" dirty="0" smtClean="0"/>
              <a:t>air pressure </a:t>
            </a:r>
            <a:r>
              <a:rPr lang="en-US" dirty="0"/>
              <a:t>has the same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Surface </a:t>
            </a:r>
            <a:r>
              <a:rPr lang="en-US" b="1" dirty="0"/>
              <a:t>report </a:t>
            </a:r>
            <a:r>
              <a:rPr lang="en-US" dirty="0"/>
              <a:t>describes a set </a:t>
            </a:r>
            <a:r>
              <a:rPr lang="en-US" dirty="0" smtClean="0"/>
              <a:t>of weather </a:t>
            </a:r>
            <a:r>
              <a:rPr lang="en-US" dirty="0"/>
              <a:t>measurements made </a:t>
            </a:r>
            <a:r>
              <a:rPr lang="en-US" dirty="0" smtClean="0"/>
              <a:t>on Earth’s </a:t>
            </a:r>
            <a:r>
              <a:rPr lang="en-US" dirty="0"/>
              <a:t>surface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Upper-air </a:t>
            </a:r>
            <a:r>
              <a:rPr lang="en-US" b="1" dirty="0"/>
              <a:t>report </a:t>
            </a:r>
            <a:r>
              <a:rPr lang="en-US" dirty="0"/>
              <a:t>describes </a:t>
            </a:r>
            <a:r>
              <a:rPr lang="en-US" dirty="0" smtClean="0"/>
              <a:t>wind, temperature</a:t>
            </a:r>
            <a:r>
              <a:rPr lang="en-US" dirty="0"/>
              <a:t>, and </a:t>
            </a:r>
            <a:r>
              <a:rPr lang="en-US" dirty="0" smtClean="0"/>
              <a:t>humidity conditions </a:t>
            </a:r>
            <a:r>
              <a:rPr lang="en-US" dirty="0"/>
              <a:t>above Earth’s surface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12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200" dirty="0" smtClean="0"/>
              <a:t>Lesson Outline- </a:t>
            </a:r>
            <a:r>
              <a:rPr lang="en-US" sz="3200" b="1" dirty="0"/>
              <a:t>Lesson 3: Weather Forecasts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762000"/>
            <a:ext cx="9220200" cy="6172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A. Measuring the Weather</a:t>
            </a:r>
          </a:p>
          <a:p>
            <a:pPr marL="0" indent="0">
              <a:buNone/>
            </a:pPr>
            <a:r>
              <a:rPr lang="en-US" sz="2000" b="1" dirty="0"/>
              <a:t>1. </a:t>
            </a:r>
            <a:r>
              <a:rPr lang="en-US" sz="2000" dirty="0"/>
              <a:t>Meteorologists measure </a:t>
            </a:r>
            <a:r>
              <a:rPr lang="en-US" sz="2000" b="1" u="sng" dirty="0"/>
              <a:t>weather variables </a:t>
            </a:r>
            <a:r>
              <a:rPr lang="en-US" sz="2000" dirty="0"/>
              <a:t>before making a forecast.</a:t>
            </a:r>
          </a:p>
          <a:p>
            <a:pPr marL="0" indent="0">
              <a:buNone/>
            </a:pPr>
            <a:r>
              <a:rPr lang="en-US" sz="2000" b="1" dirty="0"/>
              <a:t>2. </a:t>
            </a:r>
            <a:r>
              <a:rPr lang="en-US" sz="2000" dirty="0"/>
              <a:t>A(n) </a:t>
            </a:r>
            <a:r>
              <a:rPr lang="en-US" sz="2000" b="1" u="sng" dirty="0"/>
              <a:t>surface report </a:t>
            </a:r>
            <a:r>
              <a:rPr lang="en-US" sz="2000" dirty="0"/>
              <a:t>describes a set of weather measurements made on </a:t>
            </a:r>
            <a:r>
              <a:rPr lang="en-US" sz="2000" dirty="0" smtClean="0"/>
              <a:t>Earth’s surface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b="1" dirty="0"/>
              <a:t>3. </a:t>
            </a:r>
            <a:r>
              <a:rPr lang="en-US" sz="2000" dirty="0"/>
              <a:t>Measurements include temperature, air pressure, humidity, precipitation, and </a:t>
            </a:r>
            <a:r>
              <a:rPr lang="en-US" sz="2000" dirty="0" smtClean="0"/>
              <a:t>wind </a:t>
            </a:r>
            <a:r>
              <a:rPr lang="en-US" sz="2000" b="1" u="sng" dirty="0" smtClean="0"/>
              <a:t>speed</a:t>
            </a:r>
            <a:r>
              <a:rPr lang="en-US" sz="2000" dirty="0" smtClean="0"/>
              <a:t> </a:t>
            </a:r>
            <a:r>
              <a:rPr lang="en-US" sz="2000" dirty="0"/>
              <a:t>and </a:t>
            </a:r>
            <a:r>
              <a:rPr lang="en-US" sz="2000" b="1" u="sng" dirty="0"/>
              <a:t>direction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b="1" dirty="0"/>
              <a:t>4. </a:t>
            </a:r>
            <a:r>
              <a:rPr lang="en-US" sz="2000" dirty="0"/>
              <a:t>A(n) </a:t>
            </a:r>
            <a:r>
              <a:rPr lang="en-US" sz="2000" b="1" u="sng" dirty="0"/>
              <a:t>upper-air report </a:t>
            </a:r>
            <a:r>
              <a:rPr lang="en-US" sz="2000" dirty="0"/>
              <a:t>describes wind, temperature, and humidity conditions above</a:t>
            </a:r>
          </a:p>
          <a:p>
            <a:pPr marL="0" indent="0">
              <a:buNone/>
            </a:pPr>
            <a:r>
              <a:rPr lang="en-US" sz="2000" dirty="0"/>
              <a:t>Earth’s surface.</a:t>
            </a:r>
          </a:p>
          <a:p>
            <a:pPr marL="0" indent="0">
              <a:buNone/>
            </a:pPr>
            <a:r>
              <a:rPr lang="en-US" sz="2000" b="1" dirty="0"/>
              <a:t>5. </a:t>
            </a:r>
            <a:r>
              <a:rPr lang="en-US" sz="2000" dirty="0"/>
              <a:t>A(n) </a:t>
            </a:r>
            <a:r>
              <a:rPr lang="en-US" sz="2000" b="1" u="sng" dirty="0" err="1"/>
              <a:t>radiosonde</a:t>
            </a:r>
            <a:r>
              <a:rPr lang="en-US" sz="2000" dirty="0"/>
              <a:t> is a package of weather instruments that are carried into the</a:t>
            </a:r>
          </a:p>
          <a:p>
            <a:pPr marL="0" indent="0">
              <a:buNone/>
            </a:pPr>
            <a:r>
              <a:rPr lang="en-US" sz="2000" dirty="0"/>
              <a:t>atmosphere by a weather balloon.</a:t>
            </a:r>
          </a:p>
          <a:p>
            <a:pPr marL="0" indent="0">
              <a:buNone/>
            </a:pPr>
            <a:r>
              <a:rPr lang="en-US" sz="2000" b="1" dirty="0"/>
              <a:t>6. </a:t>
            </a:r>
            <a:r>
              <a:rPr lang="en-US" sz="2000" dirty="0"/>
              <a:t>Satellites provide weather information by measuring the </a:t>
            </a:r>
            <a:r>
              <a:rPr lang="en-US" sz="2000" b="1" u="sng" dirty="0"/>
              <a:t>radiation</a:t>
            </a:r>
            <a:r>
              <a:rPr lang="en-US" sz="2000" dirty="0"/>
              <a:t> given off by</a:t>
            </a:r>
          </a:p>
          <a:p>
            <a:pPr marL="0" indent="0">
              <a:buNone/>
            </a:pPr>
            <a:r>
              <a:rPr lang="en-US" sz="2000" dirty="0"/>
              <a:t>Earth and by taking photographs.</a:t>
            </a:r>
          </a:p>
          <a:p>
            <a:pPr marL="0" indent="0">
              <a:buNone/>
            </a:pPr>
            <a:r>
              <a:rPr lang="en-US" sz="2000" b="1" dirty="0"/>
              <a:t>7. </a:t>
            </a:r>
            <a:r>
              <a:rPr lang="en-US" sz="2000" b="1" u="sng" dirty="0"/>
              <a:t>Infrared satellite </a:t>
            </a:r>
            <a:r>
              <a:rPr lang="en-US" sz="2000" dirty="0"/>
              <a:t>images provide information about cloud temperature and height.</a:t>
            </a:r>
          </a:p>
          <a:p>
            <a:pPr marL="0" indent="0">
              <a:buNone/>
            </a:pPr>
            <a:r>
              <a:rPr lang="en-US" sz="2000" b="1" dirty="0"/>
              <a:t>8. </a:t>
            </a:r>
            <a:r>
              <a:rPr lang="en-US" sz="2000" b="1" u="sng" dirty="0"/>
              <a:t>Doppler radar </a:t>
            </a:r>
            <a:r>
              <a:rPr lang="en-US" sz="2000" dirty="0"/>
              <a:t>is a special form of radar that can be used to detect precipitation and</a:t>
            </a:r>
          </a:p>
          <a:p>
            <a:pPr marL="0" indent="0">
              <a:buNone/>
            </a:pPr>
            <a:r>
              <a:rPr lang="en-US" sz="2000" dirty="0"/>
              <a:t>approximate wind speed.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477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B. </a:t>
            </a:r>
            <a:r>
              <a:rPr lang="en-US" dirty="0"/>
              <a:t>Weather Maps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458200" cy="5364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/>
              <a:t>1. </a:t>
            </a:r>
            <a:r>
              <a:rPr lang="en-US" sz="2000" dirty="0" smtClean="0"/>
              <a:t>The </a:t>
            </a:r>
            <a:r>
              <a:rPr lang="en-US" sz="2000" b="1" u="sng" dirty="0" smtClean="0"/>
              <a:t>station</a:t>
            </a:r>
            <a:r>
              <a:rPr lang="en-US" sz="2000" dirty="0" smtClean="0"/>
              <a:t> model displays many weather measurements for a specific location. It appears </a:t>
            </a:r>
            <a:r>
              <a:rPr lang="en-US" sz="2000" dirty="0"/>
              <a:t>on </a:t>
            </a:r>
            <a:r>
              <a:rPr lang="en-US" sz="2000" b="1" u="sng" dirty="0"/>
              <a:t>weather maps.</a:t>
            </a:r>
          </a:p>
          <a:p>
            <a:pPr marL="0" indent="0">
              <a:buNone/>
            </a:pPr>
            <a:r>
              <a:rPr lang="en-US" sz="2000" b="1" dirty="0"/>
              <a:t>2. </a:t>
            </a:r>
            <a:r>
              <a:rPr lang="en-US" sz="2000" dirty="0"/>
              <a:t>Weather maps have </a:t>
            </a:r>
            <a:r>
              <a:rPr lang="en-US" sz="2000" b="1" u="sng" dirty="0"/>
              <a:t>isobars</a:t>
            </a:r>
            <a:r>
              <a:rPr lang="en-US" sz="2000" dirty="0"/>
              <a:t>, which are symbols made up of lines that </a:t>
            </a:r>
            <a:r>
              <a:rPr lang="en-US" sz="2000" dirty="0" smtClean="0"/>
              <a:t>connect places </a:t>
            </a:r>
            <a:r>
              <a:rPr lang="en-US" sz="2000" dirty="0"/>
              <a:t>that have equal air pressure. These lines give information about </a:t>
            </a:r>
            <a:r>
              <a:rPr lang="en-US" sz="2000" b="1" u="sng" dirty="0"/>
              <a:t>wind speed.</a:t>
            </a:r>
          </a:p>
          <a:p>
            <a:pPr marL="0" indent="0">
              <a:buNone/>
            </a:pPr>
            <a:r>
              <a:rPr lang="en-US" sz="2000" b="1" dirty="0"/>
              <a:t>3. </a:t>
            </a:r>
            <a:r>
              <a:rPr lang="en-US" sz="2000" b="1" u="sng" dirty="0"/>
              <a:t>Isotherms</a:t>
            </a:r>
            <a:r>
              <a:rPr lang="en-US" sz="2000" dirty="0"/>
              <a:t> are lines that connect places that have the same temperature.</a:t>
            </a:r>
          </a:p>
          <a:p>
            <a:pPr marL="0" indent="0">
              <a:buNone/>
            </a:pPr>
            <a:r>
              <a:rPr lang="en-US" sz="2000" b="1" dirty="0"/>
              <a:t>4. </a:t>
            </a:r>
            <a:r>
              <a:rPr lang="en-US" sz="2000" b="1" u="sng" dirty="0"/>
              <a:t>Fronts</a:t>
            </a:r>
            <a:r>
              <a:rPr lang="en-US" sz="2000" dirty="0"/>
              <a:t> are represented as lines with symbols on them.</a:t>
            </a:r>
          </a:p>
          <a:p>
            <a:pPr marL="0" indent="0" algn="ctr">
              <a:buNone/>
            </a:pPr>
            <a:r>
              <a:rPr lang="en-US" sz="2800" b="1" dirty="0"/>
              <a:t>C. Predicting the Weather</a:t>
            </a:r>
          </a:p>
          <a:p>
            <a:pPr marL="0" indent="0">
              <a:buNone/>
            </a:pPr>
            <a:r>
              <a:rPr lang="en-US" sz="2000" b="1" dirty="0"/>
              <a:t>1. </a:t>
            </a:r>
            <a:r>
              <a:rPr lang="en-US" sz="2000" dirty="0"/>
              <a:t>Modern weather forecasts are made with the help of </a:t>
            </a:r>
            <a:r>
              <a:rPr lang="en-US" sz="2000" b="1" u="sng" dirty="0"/>
              <a:t>computers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b="1" dirty="0"/>
              <a:t>2. </a:t>
            </a:r>
            <a:r>
              <a:rPr lang="en-US" sz="2000" b="1" u="sng" dirty="0"/>
              <a:t>Computer models </a:t>
            </a:r>
            <a:r>
              <a:rPr lang="en-US" sz="2000" dirty="0"/>
              <a:t>are detailed computer programs that solve a set of </a:t>
            </a:r>
            <a:r>
              <a:rPr lang="en-US" sz="2000" dirty="0" smtClean="0"/>
              <a:t>complex mathematical </a:t>
            </a:r>
            <a:r>
              <a:rPr lang="en-US" sz="2000" dirty="0"/>
              <a:t>formulas. The formulas predict </a:t>
            </a:r>
            <a:r>
              <a:rPr lang="en-US" sz="2000" b="1" u="sng" dirty="0"/>
              <a:t>temperature</a:t>
            </a:r>
            <a:r>
              <a:rPr lang="en-US" sz="2000" dirty="0"/>
              <a:t>, winds, </a:t>
            </a:r>
            <a:r>
              <a:rPr lang="en-US" sz="2000" dirty="0" smtClean="0"/>
              <a:t>precipitation, and </a:t>
            </a:r>
            <a:r>
              <a:rPr lang="en-US" sz="2000" dirty="0"/>
              <a:t>types of clouds.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0469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Content Practice A (page 51)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4906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1–2. </a:t>
            </a:r>
            <a:r>
              <a:rPr lang="en-US" dirty="0"/>
              <a:t>(in either order) surface reports, upper-air</a:t>
            </a:r>
          </a:p>
          <a:p>
            <a:pPr marL="0" indent="0">
              <a:buNone/>
            </a:pPr>
            <a:r>
              <a:rPr lang="en-US" dirty="0"/>
              <a:t>reports</a:t>
            </a:r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en-US" dirty="0"/>
              <a:t>satellite images</a:t>
            </a:r>
          </a:p>
          <a:p>
            <a:pPr marL="0" indent="0">
              <a:buNone/>
            </a:pPr>
            <a:r>
              <a:rPr lang="en-US" b="1" dirty="0"/>
              <a:t>4. </a:t>
            </a:r>
            <a:r>
              <a:rPr lang="en-US" dirty="0"/>
              <a:t>radar images</a:t>
            </a:r>
          </a:p>
          <a:p>
            <a:pPr marL="0" indent="0">
              <a:buNone/>
            </a:pPr>
            <a:r>
              <a:rPr lang="en-US" b="1" dirty="0"/>
              <a:t>5. </a:t>
            </a:r>
            <a:r>
              <a:rPr lang="en-US" dirty="0"/>
              <a:t>Doppler</a:t>
            </a:r>
          </a:p>
          <a:p>
            <a:pPr marL="0" indent="0">
              <a:buNone/>
            </a:pPr>
            <a:r>
              <a:rPr lang="en-US" b="1" dirty="0"/>
              <a:t>6–7. </a:t>
            </a:r>
            <a:r>
              <a:rPr lang="en-US" dirty="0"/>
              <a:t>(in either order) visible, infrared</a:t>
            </a:r>
          </a:p>
          <a:p>
            <a:pPr marL="0" indent="0">
              <a:buNone/>
            </a:pPr>
            <a:r>
              <a:rPr lang="en-US" b="1" dirty="0"/>
              <a:t>8. </a:t>
            </a:r>
            <a:r>
              <a:rPr lang="en-US" dirty="0"/>
              <a:t>a prediction about what the weather will </a:t>
            </a:r>
            <a:r>
              <a:rPr lang="en-US" dirty="0" smtClean="0"/>
              <a:t>be like </a:t>
            </a:r>
            <a:r>
              <a:rPr lang="en-US" dirty="0"/>
              <a:t>in a certain place at a certain time</a:t>
            </a:r>
          </a:p>
          <a:p>
            <a:pPr marL="0" indent="0">
              <a:buNone/>
            </a:pPr>
            <a:r>
              <a:rPr lang="en-US" b="1" dirty="0"/>
              <a:t>9. </a:t>
            </a:r>
            <a:r>
              <a:rPr lang="en-US" dirty="0" smtClean="0"/>
              <a:t>They </a:t>
            </a:r>
            <a:r>
              <a:rPr lang="en-US" dirty="0"/>
              <a:t>show what weather </a:t>
            </a:r>
            <a:r>
              <a:rPr lang="en-US" dirty="0" smtClean="0"/>
              <a:t>will be </a:t>
            </a:r>
            <a:r>
              <a:rPr lang="en-US" dirty="0"/>
              <a:t>like in different places at different times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10. </a:t>
            </a:r>
            <a:r>
              <a:rPr lang="en-US" dirty="0" smtClean="0"/>
              <a:t>Computers </a:t>
            </a:r>
            <a:r>
              <a:rPr lang="en-US" dirty="0"/>
              <a:t>quickly analyze </a:t>
            </a:r>
            <a:r>
              <a:rPr lang="en-US" dirty="0" smtClean="0"/>
              <a:t>a lot </a:t>
            </a:r>
            <a:r>
              <a:rPr lang="en-US" dirty="0"/>
              <a:t>of information to make a prediction.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86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Content Practice B (page 52)</a:t>
            </a:r>
            <a:br>
              <a:rPr lang="fr-FR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5344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Homework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08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6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www.youtube.com/watch?v=ySSyT44nma4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studyjams.scholastic.com/studyjams/jams/science/weather-and-climate/air-masses-and-fronts.htm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47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565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9/26/18 Wednesday 4 min </vt:lpstr>
      <vt:lpstr>Warm Up Answer</vt:lpstr>
      <vt:lpstr>Today Agenda</vt:lpstr>
      <vt:lpstr>Lesson 3 Vocabulary 3 min </vt:lpstr>
      <vt:lpstr>Lesson Outline- Lesson 3: Weather Forecasts</vt:lpstr>
      <vt:lpstr>B. Weather Maps </vt:lpstr>
      <vt:lpstr>Content Practice A (page 51)</vt:lpstr>
      <vt:lpstr>Content Practice B (page 52) </vt:lpstr>
      <vt:lpstr>Video 6 min 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9/26/18 Wednesday 4 min </dc:title>
  <dc:creator>Ahmet ilbay</dc:creator>
  <cp:lastModifiedBy>Ahmet ilbay</cp:lastModifiedBy>
  <cp:revision>11</cp:revision>
  <dcterms:created xsi:type="dcterms:W3CDTF">2006-08-16T00:00:00Z</dcterms:created>
  <dcterms:modified xsi:type="dcterms:W3CDTF">2018-09-26T15:55:13Z</dcterms:modified>
</cp:coreProperties>
</file>