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veview" TargetMode="External"/><Relationship Id="rId2" Type="http://schemas.openxmlformats.org/officeDocument/2006/relationships/hyperlink" Target="https://www.brainpop.com/search/?keyword=Weath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After%20You%20Read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696200" cy="4724400"/>
          </a:xfrm>
        </p:spPr>
        <p:txBody>
          <a:bodyPr/>
          <a:lstStyle/>
          <a:p>
            <a:r>
              <a:rPr lang="en-US" dirty="0" smtClean="0"/>
              <a:t>1)What are the weather variables ?</a:t>
            </a:r>
          </a:p>
          <a:p>
            <a:r>
              <a:rPr lang="en-US" b="1" dirty="0"/>
              <a:t>air </a:t>
            </a:r>
            <a:r>
              <a:rPr lang="en-US" b="1" dirty="0" smtClean="0"/>
              <a:t>pressure, </a:t>
            </a:r>
            <a:r>
              <a:rPr lang="en-US" b="1" dirty="0"/>
              <a:t>humidity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b="1" dirty="0"/>
              <a:t> relative </a:t>
            </a:r>
            <a:r>
              <a:rPr lang="en-US" b="1" dirty="0" smtClean="0"/>
              <a:t>humidity, </a:t>
            </a:r>
            <a:r>
              <a:rPr lang="en-US" b="1" dirty="0"/>
              <a:t>dew </a:t>
            </a:r>
            <a:r>
              <a:rPr lang="en-US" b="1" dirty="0" smtClean="0"/>
              <a:t>point, temperature, wind, </a:t>
            </a:r>
            <a:endParaRPr lang="en-US" dirty="0"/>
          </a:p>
          <a:p>
            <a:r>
              <a:rPr lang="en-US" dirty="0" smtClean="0"/>
              <a:t>2)What are four main type of precipitation?</a:t>
            </a:r>
          </a:p>
          <a:p>
            <a:r>
              <a:rPr lang="en-US" dirty="0" smtClean="0"/>
              <a:t>Rain, snow , hail, sleet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1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9) Precipitation falls as rain, snow, sleet, or hail. </a:t>
            </a:r>
            <a:endParaRPr lang="en-US" dirty="0" smtClean="0"/>
          </a:p>
          <a:p>
            <a:r>
              <a:rPr lang="en-US" dirty="0"/>
              <a:t>10) The type of weather that a region experiences depends on what is happening at that place in the water cycle</a:t>
            </a:r>
            <a:r>
              <a:rPr lang="en-US" dirty="0" smtClean="0"/>
              <a:t>.</a:t>
            </a:r>
          </a:p>
          <a:p>
            <a:r>
              <a:rPr lang="en-US" dirty="0"/>
              <a:t>11) If water is evaporating and the humidity levels are low, then there is no </a:t>
            </a:r>
            <a:r>
              <a:rPr lang="en-US" dirty="0" smtClean="0"/>
              <a:t>precipitation</a:t>
            </a:r>
          </a:p>
          <a:p>
            <a:r>
              <a:rPr lang="en-US" dirty="0"/>
              <a:t>12) If water vapor condenses and clouds form, then precipitation will </a:t>
            </a:r>
            <a:r>
              <a:rPr lang="en-US" dirty="0" smtClean="0"/>
              <a:t>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2) </a:t>
            </a:r>
            <a:r>
              <a:rPr lang="en-US" dirty="0" err="1" smtClean="0">
                <a:hlinkClick r:id="rId3"/>
              </a:rPr>
              <a:t>Plicker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/>
              <a:t>2</a:t>
            </a:r>
            <a:r>
              <a:rPr lang="en-US" dirty="0" smtClean="0"/>
              <a:t>) After you </a:t>
            </a:r>
            <a:r>
              <a:rPr lang="en-US" dirty="0" smtClean="0"/>
              <a:t>read 10 minutes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) Content Practice </a:t>
            </a:r>
            <a:r>
              <a:rPr lang="en-US" dirty="0" smtClean="0"/>
              <a:t>15 minutes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Brain Pop </a:t>
            </a:r>
            <a:r>
              <a:rPr lang="en-US" dirty="0" smtClean="0"/>
              <a:t>Video 5 minutes</a:t>
            </a:r>
            <a:endParaRPr lang="en-US" dirty="0"/>
          </a:p>
          <a:p>
            <a:r>
              <a:rPr lang="en-US" dirty="0" smtClean="0"/>
              <a:t>5) </a:t>
            </a:r>
            <a:r>
              <a:rPr lang="en-US" dirty="0" err="1"/>
              <a:t>Plicker</a:t>
            </a:r>
            <a:r>
              <a:rPr lang="en-US" dirty="0"/>
              <a:t> Brain Pop </a:t>
            </a:r>
            <a:r>
              <a:rPr lang="en-US" dirty="0" smtClean="0"/>
              <a:t>quiz 10 minutes</a:t>
            </a:r>
            <a:endParaRPr lang="en-US" dirty="0"/>
          </a:p>
          <a:p>
            <a:r>
              <a:rPr lang="en-US" dirty="0" smtClean="0"/>
              <a:t>6) Homework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After You </a:t>
            </a:r>
            <a:r>
              <a:rPr lang="en-US" dirty="0" smtClean="0">
                <a:hlinkClick r:id="rId2" action="ppaction://hlinkfile"/>
              </a:rPr>
              <a:t>Read</a:t>
            </a:r>
            <a:r>
              <a:rPr lang="en-US" dirty="0" smtClean="0"/>
              <a:t>(5 minutes practice/5 minutes all together)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Possible answer: When the dew point is reached, the relative humidity is 100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2. (a) evaporation; (b) condensation; (c) cloud formation; (d) </a:t>
            </a:r>
            <a:r>
              <a:rPr lang="en-US" dirty="0" smtClean="0"/>
              <a:t>precipitation</a:t>
            </a:r>
          </a:p>
          <a:p>
            <a:r>
              <a:rPr lang="en-US" dirty="0" smtClean="0"/>
              <a:t>Details; 1-must fall</a:t>
            </a:r>
          </a:p>
          <a:p>
            <a:r>
              <a:rPr lang="en-US" dirty="0" smtClean="0"/>
              <a:t>2)must remain constant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6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Read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Sequence; </a:t>
            </a:r>
          </a:p>
          <a:p>
            <a:r>
              <a:rPr lang="en-US" dirty="0" smtClean="0"/>
              <a:t>1)</a:t>
            </a:r>
            <a:r>
              <a:rPr lang="en-US" dirty="0" smtClean="0">
                <a:solidFill>
                  <a:srgbClr val="FF0000"/>
                </a:solidFill>
              </a:rPr>
              <a:t>rises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cools</a:t>
            </a:r>
          </a:p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dew point , water vapor </a:t>
            </a:r>
            <a:r>
              <a:rPr lang="en-US" dirty="0" smtClean="0"/>
              <a:t>…. Forms </a:t>
            </a:r>
            <a:r>
              <a:rPr lang="en-US" dirty="0" smtClean="0">
                <a:solidFill>
                  <a:srgbClr val="FF0000"/>
                </a:solidFill>
              </a:rPr>
              <a:t>droplets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3)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droplets</a:t>
            </a:r>
            <a:r>
              <a:rPr lang="en-US" dirty="0" smtClean="0"/>
              <a:t>, other </a:t>
            </a:r>
            <a:r>
              <a:rPr lang="en-US" dirty="0" smtClean="0">
                <a:solidFill>
                  <a:srgbClr val="FF0000"/>
                </a:solidFill>
              </a:rPr>
              <a:t>droplets</a:t>
            </a:r>
            <a:r>
              <a:rPr lang="en-US" dirty="0" smtClean="0"/>
              <a:t> , </a:t>
            </a:r>
            <a:r>
              <a:rPr lang="en-US" dirty="0" smtClean="0">
                <a:solidFill>
                  <a:srgbClr val="FF0000"/>
                </a:solidFill>
              </a:rPr>
              <a:t>light , cloud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4) </a:t>
            </a:r>
            <a:r>
              <a:rPr lang="en-US" dirty="0" smtClean="0"/>
              <a:t>Classify </a:t>
            </a:r>
          </a:p>
          <a:p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92928"/>
              </p:ext>
            </p:extLst>
          </p:nvPr>
        </p:nvGraphicFramePr>
        <p:xfrm>
          <a:off x="1447800" y="43434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Cloud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Appearance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Altitude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flat, white, and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layered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2,000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fluffy, heaped, or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piled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 to 6,000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Cirrus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wispy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above 6,000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Details; 1) Rain, 2) Sleet, 3) Snow 4) Hail</a:t>
            </a:r>
          </a:p>
          <a:p>
            <a:r>
              <a:rPr lang="en-US" dirty="0" smtClean="0"/>
              <a:t>Label; 1) Evaporation 2) Condensation 3) Precipitation </a:t>
            </a:r>
          </a:p>
          <a:p>
            <a:r>
              <a:rPr lang="en-US" dirty="0" smtClean="0"/>
              <a:t>Label :</a:t>
            </a:r>
            <a:r>
              <a:rPr lang="en-US" b="1" dirty="0" smtClean="0"/>
              <a:t>The </a:t>
            </a:r>
            <a:r>
              <a:rPr lang="en-US" b="1" dirty="0"/>
              <a:t>water cycle is the series of natural</a:t>
            </a:r>
          </a:p>
          <a:p>
            <a:r>
              <a:rPr lang="en-US" b="1" dirty="0"/>
              <a:t>processes by which water cycles among the land, </a:t>
            </a:r>
            <a:r>
              <a:rPr lang="en-US" b="1" dirty="0" smtClean="0"/>
              <a:t>oceans, and </a:t>
            </a:r>
            <a:r>
              <a:rPr lang="en-US" b="1" dirty="0"/>
              <a:t>atmosphere.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86345"/>
            <a:ext cx="48863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0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Connect it; </a:t>
            </a:r>
            <a:r>
              <a:rPr lang="en-US" b="1" dirty="0" smtClean="0"/>
              <a:t>Warm </a:t>
            </a:r>
            <a:r>
              <a:rPr lang="en-US" b="1" dirty="0"/>
              <a:t>air can hold more </a:t>
            </a:r>
            <a:r>
              <a:rPr lang="en-US" b="1" dirty="0" smtClean="0"/>
              <a:t>water vapor </a:t>
            </a:r>
            <a:r>
              <a:rPr lang="en-US" b="1" dirty="0"/>
              <a:t>than cool air. If the owner increases the air temperature inside the </a:t>
            </a:r>
            <a:r>
              <a:rPr lang="en-US" b="1" dirty="0" smtClean="0"/>
              <a:t>greenhouse and </a:t>
            </a:r>
            <a:r>
              <a:rPr lang="en-US" b="1" dirty="0"/>
              <a:t>at the same time provides a source of water that could evaporate, humidity </a:t>
            </a:r>
            <a:r>
              <a:rPr lang="en-US" b="1" dirty="0" smtClean="0"/>
              <a:t>inside the </a:t>
            </a:r>
            <a:r>
              <a:rPr lang="en-US" b="1" dirty="0"/>
              <a:t>greenhouse will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53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4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</a:t>
            </a:r>
            <a:r>
              <a:rPr lang="en-US" dirty="0"/>
              <a:t>Air Temperature; Air temperature determines whether precipitation falls as a liquid (rain) or a </a:t>
            </a:r>
            <a:r>
              <a:rPr lang="en-US" dirty="0" smtClean="0"/>
              <a:t>solid</a:t>
            </a:r>
          </a:p>
          <a:p>
            <a:r>
              <a:rPr lang="en-US" dirty="0"/>
              <a:t>2) Air pressure is used to predict weather. </a:t>
            </a:r>
            <a:endParaRPr lang="en-US" dirty="0" smtClean="0"/>
          </a:p>
          <a:p>
            <a:r>
              <a:rPr lang="en-US" dirty="0"/>
              <a:t>3) Wind indicates direction and a change in air pressure</a:t>
            </a:r>
            <a:r>
              <a:rPr lang="en-US" dirty="0" smtClean="0"/>
              <a:t>.</a:t>
            </a:r>
          </a:p>
          <a:p>
            <a:r>
              <a:rPr lang="en-US" dirty="0"/>
              <a:t>4) Humidity indicates the amount of moisture in the air and, thus, directly relates to the potential for precipitation</a:t>
            </a:r>
          </a:p>
        </p:txBody>
      </p:sp>
    </p:spTree>
    <p:extLst>
      <p:ext uri="{BB962C8B-B14F-4D97-AF65-F5344CB8AC3E}">
        <p14:creationId xmlns:p14="http://schemas.microsoft.com/office/powerpoint/2010/main" val="11401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5) relative humidity is used to predict the possibility of </a:t>
            </a:r>
            <a:r>
              <a:rPr lang="en-US" dirty="0" smtClean="0"/>
              <a:t>precipitation</a:t>
            </a:r>
          </a:p>
          <a:p>
            <a:r>
              <a:rPr lang="en-US" dirty="0"/>
              <a:t>6) </a:t>
            </a:r>
            <a:r>
              <a:rPr lang="en-US" dirty="0" smtClean="0"/>
              <a:t>Dew point indicates the temperature at which precipitation will form</a:t>
            </a:r>
          </a:p>
          <a:p>
            <a:r>
              <a:rPr lang="en-US" dirty="0"/>
              <a:t>7) The height and type (shape) of cloud are used to predict the type of weather that is </a:t>
            </a:r>
            <a:r>
              <a:rPr lang="en-US" dirty="0" smtClean="0"/>
              <a:t>possible</a:t>
            </a:r>
          </a:p>
          <a:p>
            <a:r>
              <a:rPr lang="en-US" dirty="0"/>
              <a:t>8) Fog is clouds that form near Earth’s surface, so it reduces visibility</a:t>
            </a:r>
          </a:p>
        </p:txBody>
      </p:sp>
    </p:spTree>
    <p:extLst>
      <p:ext uri="{BB962C8B-B14F-4D97-AF65-F5344CB8AC3E}">
        <p14:creationId xmlns:p14="http://schemas.microsoft.com/office/powerpoint/2010/main" val="18597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522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5 minutes</vt:lpstr>
      <vt:lpstr>Today Agenda</vt:lpstr>
      <vt:lpstr>After You Read(5 minutes practice/5 minutes all together)</vt:lpstr>
      <vt:lpstr>After You Read </vt:lpstr>
      <vt:lpstr>After You Read</vt:lpstr>
      <vt:lpstr>After You Read</vt:lpstr>
      <vt:lpstr>Content Practice A</vt:lpstr>
      <vt:lpstr>Content Practice B</vt:lpstr>
      <vt:lpstr>Content Practice B</vt:lpstr>
      <vt:lpstr>Content Practice B</vt:lpstr>
      <vt:lpstr>Brain Pop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8</cp:revision>
  <dcterms:created xsi:type="dcterms:W3CDTF">2006-08-16T00:00:00Z</dcterms:created>
  <dcterms:modified xsi:type="dcterms:W3CDTF">2017-09-27T14:24:37Z</dcterms:modified>
</cp:coreProperties>
</file>