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locabulary.com/unit/weather/video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kahoot.it/#/?quizId=5cc5abda-aa4f-4f16-9d06-efa6c6c53251&amp;user=ahmetilbay&amp;token=afc0f9b3-9dd4-466a-9686-82da421b43b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r>
              <a:rPr lang="en-US" dirty="0" smtClean="0"/>
              <a:t>Warm Up 5 </a:t>
            </a:r>
            <a:r>
              <a:rPr lang="en-US" dirty="0" smtClean="0"/>
              <a:t>Minutes</a:t>
            </a:r>
            <a:br>
              <a:rPr lang="en-US" dirty="0" smtClean="0"/>
            </a:br>
            <a:r>
              <a:rPr lang="en-US" dirty="0" smtClean="0"/>
              <a:t>9-29-17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6962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1)What </a:t>
            </a:r>
            <a:r>
              <a:rPr lang="en-US" dirty="0"/>
              <a:t>are two types of pressure </a:t>
            </a:r>
            <a:r>
              <a:rPr lang="en-US" dirty="0" smtClean="0"/>
              <a:t>systems?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Low-pressure </a:t>
            </a:r>
            <a:r>
              <a:rPr lang="en-US" b="1" dirty="0">
                <a:solidFill>
                  <a:srgbClr val="FF0000"/>
                </a:solidFill>
              </a:rPr>
              <a:t>systems and high-pressure systems are two systems that influence weather. </a:t>
            </a:r>
          </a:p>
          <a:p>
            <a:r>
              <a:rPr lang="en-US" dirty="0"/>
              <a:t>2</a:t>
            </a:r>
            <a:r>
              <a:rPr lang="en-US" dirty="0" smtClean="0"/>
              <a:t>).What </a:t>
            </a:r>
            <a:r>
              <a:rPr lang="en-US" dirty="0"/>
              <a:t>drives weather patterns</a:t>
            </a:r>
            <a:r>
              <a:rPr lang="en-US" dirty="0" smtClean="0"/>
              <a:t>?</a:t>
            </a:r>
          </a:p>
          <a:p>
            <a:r>
              <a:rPr lang="en-US" sz="3600" dirty="0">
                <a:solidFill>
                  <a:srgbClr val="FF0000"/>
                </a:solidFill>
              </a:rPr>
              <a:t>Weather patterns are driven by the movement of air masses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80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</a:t>
            </a:r>
            <a:r>
              <a:rPr lang="en-US" dirty="0" smtClean="0"/>
              <a:t>Agenda-43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Warm Up 5 minutes</a:t>
            </a:r>
          </a:p>
          <a:p>
            <a:r>
              <a:rPr lang="en-US" dirty="0"/>
              <a:t>2</a:t>
            </a:r>
            <a:r>
              <a:rPr lang="en-US" dirty="0" smtClean="0"/>
              <a:t>) Flocabulary- 15 minutes</a:t>
            </a:r>
            <a:endParaRPr lang="en-US" dirty="0" smtClean="0"/>
          </a:p>
          <a:p>
            <a:r>
              <a:rPr lang="en-US" dirty="0" smtClean="0"/>
              <a:t>3)</a:t>
            </a:r>
            <a:r>
              <a:rPr lang="en-US" dirty="0"/>
              <a:t> Open Notebook Quiz Lesson 1 (Describing Weather)- 10 minutes (Maximum time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 smtClean="0"/>
              <a:t>) </a:t>
            </a:r>
            <a:r>
              <a:rPr lang="en-US" dirty="0" err="1" smtClean="0"/>
              <a:t>Kahoot</a:t>
            </a:r>
            <a:r>
              <a:rPr lang="en-US" dirty="0" smtClean="0"/>
              <a:t> 10 </a:t>
            </a:r>
            <a:r>
              <a:rPr lang="en-US" dirty="0" err="1" smtClean="0"/>
              <a:t>minuutes</a:t>
            </a:r>
            <a:endParaRPr lang="en-US" dirty="0" smtClean="0"/>
          </a:p>
          <a:p>
            <a:r>
              <a:rPr lang="en-US" dirty="0" smtClean="0"/>
              <a:t>5</a:t>
            </a:r>
            <a:r>
              <a:rPr lang="en-US" dirty="0" smtClean="0"/>
              <a:t>) Exit Ticket 3 minutes</a:t>
            </a:r>
          </a:p>
        </p:txBody>
      </p:sp>
    </p:spTree>
    <p:extLst>
      <p:ext uri="{BB962C8B-B14F-4D97-AF65-F5344CB8AC3E}">
        <p14:creationId xmlns:p14="http://schemas.microsoft.com/office/powerpoint/2010/main" val="84230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Objectives;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1</a:t>
            </a:r>
            <a:r>
              <a:rPr lang="en-US" dirty="0" smtClean="0"/>
              <a:t>)Student will able to identify layer of atmosphere</a:t>
            </a:r>
          </a:p>
          <a:p>
            <a:r>
              <a:rPr lang="en-US" dirty="0"/>
              <a:t>2</a:t>
            </a:r>
            <a:r>
              <a:rPr lang="en-US" dirty="0" smtClean="0"/>
              <a:t>) Student will be able to identify weather variables</a:t>
            </a:r>
            <a:endParaRPr lang="en-US" dirty="0" smtClean="0"/>
          </a:p>
          <a:p>
            <a:r>
              <a:rPr lang="en-US" b="1" dirty="0" smtClean="0"/>
              <a:t>Key Vocabulary; </a:t>
            </a:r>
          </a:p>
          <a:p>
            <a:r>
              <a:rPr lang="en-US" dirty="0" smtClean="0"/>
              <a:t>Atmosphere </a:t>
            </a:r>
          </a:p>
          <a:p>
            <a:r>
              <a:rPr lang="en-US" dirty="0" smtClean="0"/>
              <a:t>Condensation </a:t>
            </a:r>
          </a:p>
          <a:p>
            <a:r>
              <a:rPr lang="en-US" dirty="0" smtClean="0"/>
              <a:t>Evaporate</a:t>
            </a:r>
          </a:p>
          <a:p>
            <a:r>
              <a:rPr lang="en-US" dirty="0" smtClean="0"/>
              <a:t>Hydrosphere</a:t>
            </a:r>
          </a:p>
          <a:p>
            <a:r>
              <a:rPr lang="en-US" dirty="0" smtClean="0"/>
              <a:t>Precipitation </a:t>
            </a:r>
          </a:p>
          <a:p>
            <a:r>
              <a:rPr lang="en-US" dirty="0" smtClean="0"/>
              <a:t>Stratosphere</a:t>
            </a:r>
          </a:p>
          <a:p>
            <a:r>
              <a:rPr lang="en-US" dirty="0" smtClean="0"/>
              <a:t>Thermosphere </a:t>
            </a:r>
          </a:p>
          <a:p>
            <a:r>
              <a:rPr lang="en-US" dirty="0" smtClean="0"/>
              <a:t>Troposphere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92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Flocabulary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Fill In the blanks 3;27 (2x- Normal Speed, Slow Speed)</a:t>
            </a:r>
          </a:p>
          <a:p>
            <a:r>
              <a:rPr lang="en-US" dirty="0" smtClean="0"/>
              <a:t>2) Quick Review- 5 questions </a:t>
            </a:r>
          </a:p>
          <a:p>
            <a:r>
              <a:rPr lang="en-US" dirty="0" smtClean="0"/>
              <a:t>3) Vocab Card  5 minutes</a:t>
            </a:r>
          </a:p>
          <a:p>
            <a:r>
              <a:rPr lang="en-US" dirty="0" smtClean="0"/>
              <a:t>4) Pop Quiz – 10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42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Notebook </a:t>
            </a:r>
            <a:r>
              <a:rPr lang="en-US" dirty="0" smtClean="0"/>
              <a:t>Quiz-Lesson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Minutes -10 questions</a:t>
            </a:r>
          </a:p>
          <a:p>
            <a:r>
              <a:rPr lang="en-US" dirty="0" smtClean="0"/>
              <a:t>You are </a:t>
            </a:r>
            <a:r>
              <a:rPr lang="en-US" dirty="0" smtClean="0"/>
              <a:t>not </a:t>
            </a:r>
            <a:r>
              <a:rPr lang="en-US" dirty="0" smtClean="0"/>
              <a:t>allowed to talk , leave the classroom. </a:t>
            </a:r>
          </a:p>
          <a:p>
            <a:r>
              <a:rPr lang="en-US" dirty="0" smtClean="0"/>
              <a:t>Good Luck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you finish you will get your </a:t>
            </a:r>
            <a:r>
              <a:rPr lang="en-US" dirty="0" err="1" smtClean="0"/>
              <a:t>chromebook</a:t>
            </a:r>
            <a:r>
              <a:rPr lang="en-US" dirty="0" smtClean="0"/>
              <a:t> </a:t>
            </a:r>
            <a:r>
              <a:rPr lang="en-US" dirty="0" smtClean="0"/>
              <a:t>to practice CK12- Weather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439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Kahoot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https://play.kahoot.it/#/?quizId=5cc5abda-aa4f-4f16-9d06-efa6c6c53251&amp;user=ahmetilbay&amp;token=afc0f9b3-9dd4-466a-9686-82da421b43b5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54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Socrative</a:t>
            </a:r>
            <a:endParaRPr lang="en-US" dirty="0" smtClean="0"/>
          </a:p>
          <a:p>
            <a:r>
              <a:rPr lang="en-US" dirty="0" smtClean="0"/>
              <a:t>Room Name; TMSACOMPUTER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36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197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Warm Up 5 Minutes 9-29-17</vt:lpstr>
      <vt:lpstr>Today Agenda-43 minutes</vt:lpstr>
      <vt:lpstr>Objectives; </vt:lpstr>
      <vt:lpstr>Flocabulary</vt:lpstr>
      <vt:lpstr>Open Notebook Quiz-Lesson 1 </vt:lpstr>
      <vt:lpstr>Kahoot </vt:lpstr>
      <vt:lpstr>Exit Ticket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9-29-17</dc:title>
  <dc:creator>TMSA</dc:creator>
  <cp:lastModifiedBy>TMSA</cp:lastModifiedBy>
  <cp:revision>3</cp:revision>
  <dcterms:created xsi:type="dcterms:W3CDTF">2006-08-16T00:00:00Z</dcterms:created>
  <dcterms:modified xsi:type="dcterms:W3CDTF">2017-09-29T17:11:16Z</dcterms:modified>
</cp:coreProperties>
</file>