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56104" y="1598353"/>
            <a:ext cx="7432843" cy="4925435"/>
          </a:xfrm>
          <a:prstGeom prst="rect">
            <a:avLst/>
          </a:prstGeom>
        </p:spPr>
        <p:txBody>
          <a:bodyPr vert="horz"/>
          <a:lstStyle>
            <a:lvl1pPr marL="0" marR="0" indent="100584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Chapter Introduction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1: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2: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3: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4: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Chapter Wrap-Up</a:t>
            </a:r>
          </a:p>
        </p:txBody>
      </p:sp>
      <p:sp>
        <p:nvSpPr>
          <p:cNvPr id="7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72197" y="3290500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07202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1592818"/>
            <a:ext cx="722058" cy="72205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839619" y="1711306"/>
            <a:ext cx="6378523" cy="12414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39619" y="2952763"/>
            <a:ext cx="6378523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24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39420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65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181479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3&amp;v=I6jIMkPwah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304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Warm Up 4 minutes 9-4-18 Tuesday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33400"/>
            <a:ext cx="89154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1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1 Vocabulary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mountains are covered in snow, but snow is absent on much of the land near the lake, and the lake is not </a:t>
            </a:r>
            <a:r>
              <a:rPr lang="en-US" dirty="0" smtClean="0"/>
              <a:t>frozen.</a:t>
            </a:r>
          </a:p>
          <a:p>
            <a:pPr marL="514350" indent="-514350">
              <a:buAutoNum type="arabicParenR"/>
            </a:pPr>
            <a:r>
              <a:rPr lang="en-US" dirty="0" smtClean="0"/>
              <a:t>Yes</a:t>
            </a:r>
            <a:r>
              <a:rPr lang="en-US" dirty="0"/>
              <a:t>. Near Earth’s surface, air temperature drops with increasing altitude. Air is quite cold at the altitude of clouds, which is why water vapor condenses there.</a:t>
            </a:r>
          </a:p>
        </p:txBody>
      </p:sp>
    </p:spTree>
    <p:extLst>
      <p:ext uri="{BB962C8B-B14F-4D97-AF65-F5344CB8AC3E}">
        <p14:creationId xmlns:p14="http://schemas.microsoft.com/office/powerpoint/2010/main" val="6711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(44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New Chapter Introduction/ Overview 5 min</a:t>
            </a:r>
          </a:p>
          <a:p>
            <a:r>
              <a:rPr lang="en-US" dirty="0" smtClean="0"/>
              <a:t>3) Lesson Notes 20 min</a:t>
            </a:r>
          </a:p>
          <a:p>
            <a:r>
              <a:rPr lang="en-US" dirty="0" smtClean="0"/>
              <a:t>4) Video (5 min)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Practice 10 min</a:t>
            </a:r>
          </a:p>
          <a:p>
            <a:r>
              <a:rPr lang="en-US" dirty="0" smtClean="0"/>
              <a:t>5) Homework Lesson </a:t>
            </a:r>
            <a:r>
              <a:rPr lang="en-US" smtClean="0"/>
              <a:t>1 Vocabulary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Earth’s Atmosphere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056104" y="1295401"/>
            <a:ext cx="7432843" cy="5228388"/>
          </a:xfrm>
        </p:spPr>
        <p:txBody>
          <a:bodyPr/>
          <a:lstStyle/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Introduction- Tuesday </a:t>
            </a:r>
          </a:p>
          <a:p>
            <a:pPr marL="1298448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Lesson 1:  Describing Earth’s Atmosphere Wednesday and Thursday </a:t>
            </a:r>
          </a:p>
          <a:p>
            <a:pPr marL="1298448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Lesson </a:t>
            </a:r>
            <a:r>
              <a:rPr lang="en-US" dirty="0"/>
              <a:t>2</a:t>
            </a:r>
            <a:r>
              <a:rPr lang="en-US" dirty="0" smtClean="0"/>
              <a:t>: Energy Transfer in the Atmosphere</a:t>
            </a:r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(Friday, Monday)</a:t>
            </a:r>
            <a:endParaRPr lang="en-US" dirty="0"/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</a:t>
            </a:r>
            <a:r>
              <a:rPr lang="en-US" dirty="0" smtClean="0"/>
              <a:t>3: Air Currents (Tuesday, Wednesday )</a:t>
            </a:r>
            <a:endParaRPr lang="en-US" dirty="0"/>
          </a:p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Wrap-Up (Thursday ) </a:t>
            </a:r>
          </a:p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Quiz ( Thursday- Open Notebook) </a:t>
            </a:r>
          </a:p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Test  (Friday)</a:t>
            </a:r>
          </a:p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9 Days Lesson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981200" y="990600"/>
            <a:ext cx="6252098" cy="538622"/>
          </a:xfrm>
        </p:spPr>
        <p:txBody>
          <a:bodyPr/>
          <a:lstStyle/>
          <a:p>
            <a:r>
              <a:rPr lang="en-US" dirty="0"/>
              <a:t>What’s in the atmosphere?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5443" y="2256582"/>
            <a:ext cx="5867400" cy="4449018"/>
          </a:xfrm>
        </p:spPr>
        <p:txBody>
          <a:bodyPr>
            <a:normAutofit/>
          </a:bodyPr>
          <a:lstStyle/>
          <a:p>
            <a:r>
              <a:rPr lang="en-US" sz="2100" dirty="0" smtClean="0"/>
              <a:t>Look at the photo at the beginning of the chapter. </a:t>
            </a:r>
            <a:r>
              <a:rPr lang="en-US" sz="2100" dirty="0"/>
              <a:t>Earth’s atmosphere is made up of gases and small amounts of </a:t>
            </a:r>
            <a:r>
              <a:rPr lang="en-US" sz="2100" dirty="0" smtClean="0"/>
              <a:t>liquid and </a:t>
            </a:r>
            <a:r>
              <a:rPr lang="en-US" sz="2100" dirty="0"/>
              <a:t>solid particles. Earth’s atmosphere surrounds and sustains life.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What </a:t>
            </a:r>
            <a:r>
              <a:rPr lang="en-US" sz="2100" dirty="0"/>
              <a:t>type of particles make up clouds in the </a:t>
            </a:r>
            <a:r>
              <a:rPr lang="en-US" sz="2100" dirty="0" smtClean="0"/>
              <a:t>atmosphere?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How </a:t>
            </a:r>
            <a:r>
              <a:rPr lang="en-US" sz="2100" dirty="0"/>
              <a:t>do conditions in the atmosphere change as height above </a:t>
            </a:r>
            <a:r>
              <a:rPr lang="en-US" sz="2100" dirty="0" smtClean="0"/>
              <a:t>sea level increases?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Earth’s </a:t>
            </a:r>
            <a:r>
              <a:rPr lang="en-US" dirty="0" smtClean="0"/>
              <a:t>Atmosphere- Reward Question (Answer to Science journal) 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843" y="1752600"/>
            <a:ext cx="3276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3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How does Earth’s atmosphere affect life on Earth?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The gases in Earth’s atmosphere, some of which are </a:t>
            </a:r>
            <a:r>
              <a:rPr lang="en-US" dirty="0" smtClean="0"/>
              <a:t>needed by </a:t>
            </a:r>
            <a:r>
              <a:rPr lang="en-US" dirty="0"/>
              <a:t>organisms to survive, affect Earth’s temperature and </a:t>
            </a:r>
            <a:r>
              <a:rPr lang="en-US" dirty="0" smtClean="0"/>
              <a:t>the transfer </a:t>
            </a:r>
            <a:r>
              <a:rPr lang="en-US" dirty="0"/>
              <a:t>of thermal energy to the atmosphere.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Earth’s </a:t>
            </a:r>
            <a:r>
              <a:rPr lang="en-US" dirty="0" smtClean="0"/>
              <a:t>Atmosphere- Science Journal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9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1: Describing Earth’s Atmosphere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sz="1800" dirty="0"/>
              <a:t>Earth’s atmosphere formed as Earth cooled and chemical and biological processes took place.</a:t>
            </a:r>
          </a:p>
          <a:p>
            <a:r>
              <a:rPr lang="en-US" altLang="en-US" sz="1800" dirty="0"/>
              <a:t>Earth’s atmosphere consists of nitrogen, oxygen, and a small amount of other gases, such as CO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 and water vapor.</a:t>
            </a:r>
          </a:p>
          <a:p>
            <a:r>
              <a:rPr lang="en-US" altLang="en-US" sz="1800" dirty="0"/>
              <a:t>The atmospheric layers are the </a:t>
            </a:r>
            <a:r>
              <a:rPr lang="en-US" altLang="en-US" sz="1800" dirty="0" smtClean="0"/>
              <a:t>troposphere</a:t>
            </a:r>
            <a:r>
              <a:rPr lang="en-US" altLang="en-US" sz="1800" dirty="0"/>
              <a:t>, the </a:t>
            </a:r>
            <a:r>
              <a:rPr lang="en-US" altLang="en-US" sz="1800" dirty="0" smtClean="0"/>
              <a:t>stratosphere</a:t>
            </a:r>
            <a:r>
              <a:rPr lang="en-US" altLang="en-US" sz="1800" dirty="0"/>
              <a:t>, </a:t>
            </a:r>
            <a:r>
              <a:rPr lang="en-US" altLang="en-US" sz="1800" dirty="0" smtClean="0"/>
              <a:t>the </a:t>
            </a:r>
            <a:r>
              <a:rPr lang="en-US" altLang="en-US" sz="1800" dirty="0"/>
              <a:t>mesosphere, the </a:t>
            </a:r>
            <a:r>
              <a:rPr lang="en-US" altLang="en-US" sz="1800" dirty="0" smtClean="0"/>
              <a:t>thermosphere</a:t>
            </a:r>
            <a:r>
              <a:rPr lang="en-US" altLang="en-US" sz="1800" dirty="0"/>
              <a:t>, and the exosphere.</a:t>
            </a:r>
          </a:p>
          <a:p>
            <a:r>
              <a:rPr lang="en-US" altLang="en-US" sz="1800" dirty="0"/>
              <a:t>Air pressure decreases as </a:t>
            </a:r>
            <a:r>
              <a:rPr lang="en-US" altLang="en-US" sz="1800" dirty="0" smtClean="0"/>
              <a:t>altitude </a:t>
            </a:r>
            <a:r>
              <a:rPr lang="en-US" altLang="en-US" sz="1800" dirty="0"/>
              <a:t>increases. Temperature </a:t>
            </a:r>
            <a:br>
              <a:rPr lang="en-US" altLang="en-US" sz="1800" dirty="0"/>
            </a:br>
            <a:r>
              <a:rPr lang="en-US" altLang="en-US" sz="1800" dirty="0"/>
              <a:t>either increases or decreases as </a:t>
            </a:r>
            <a:r>
              <a:rPr lang="en-US" altLang="en-US" sz="1800" dirty="0" smtClean="0"/>
              <a:t>altitude </a:t>
            </a:r>
            <a:r>
              <a:rPr lang="en-US" altLang="en-US" sz="1800" dirty="0"/>
              <a:t>increases, </a:t>
            </a:r>
            <a:r>
              <a:rPr lang="en-US" altLang="en-US" sz="1800" dirty="0" smtClean="0"/>
              <a:t>depending </a:t>
            </a:r>
            <a:r>
              <a:rPr lang="en-US" altLang="en-US" sz="1800" dirty="0"/>
              <a:t>on </a:t>
            </a:r>
            <a:r>
              <a:rPr lang="en-US" altLang="en-US" sz="1800" dirty="0" smtClean="0"/>
              <a:t>the </a:t>
            </a:r>
            <a:r>
              <a:rPr lang="en-US" altLang="en-US" sz="1800" dirty="0"/>
              <a:t>layer of atmosphere.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Earth’s </a:t>
            </a:r>
            <a:r>
              <a:rPr lang="en-US" dirty="0" smtClean="0"/>
              <a:t>Atmosphere- Science Journal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2: Energy Transfer in the Atmosphere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dirty="0"/>
              <a:t>The Sun’s energy is transferred to Earth’s surface and the atmosphere through radiation, conduction, convection, and latent heat.</a:t>
            </a:r>
          </a:p>
          <a:p>
            <a:r>
              <a:rPr lang="en-US" altLang="en-US" dirty="0"/>
              <a:t>Air circulation patterns are created by convection currents.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Earth’s </a:t>
            </a:r>
            <a:r>
              <a:rPr lang="en-US" dirty="0" smtClean="0"/>
              <a:t>Atmosphere- Science Journal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Video-Introduction to Our Atmosphere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www.youtube.com/watch?time_continue=3&amp;v=I6jIMkPwahQ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413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4 minutes 9-4-18 Tuesday</vt:lpstr>
      <vt:lpstr>Warm Up Answer</vt:lpstr>
      <vt:lpstr>Today Agenda (44 min)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Video-Introduction to Our Atmosphere   </vt:lpstr>
      <vt:lpstr>Plicker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minutes 9-4-18 Tuesday</dc:title>
  <dc:creator>ailbay</dc:creator>
  <cp:lastModifiedBy>TMSA</cp:lastModifiedBy>
  <cp:revision>8</cp:revision>
  <dcterms:created xsi:type="dcterms:W3CDTF">2006-08-16T00:00:00Z</dcterms:created>
  <dcterms:modified xsi:type="dcterms:W3CDTF">2018-09-04T13:48:45Z</dcterms:modified>
</cp:coreProperties>
</file>