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632B4-BFC1-A74D-A03C-8B9C62570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D0F02-3CA3-5C45-864A-5B3B71A7B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3A60-B8AB-2A4E-BA64-8DDBE9BE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7B89A-5AD5-8042-89AE-0FA32B80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1D117-F2B5-0240-AF91-9536BA66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551A-585D-1546-ABB1-F4D6561F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F7956-C394-8B42-80A7-BE075D95C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D357B-3448-9541-ACCF-A4AC2059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C2CC6-03FB-214E-ADDC-2A12582E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73C6C-72F1-CC47-B084-D4151633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58875-51A5-924C-BF2A-4381AFE61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78B8C-B971-6C4C-BCE1-3EC24126F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ADEF-A5A1-7B4E-8050-9FDF5D4F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15919-A7A4-7349-85E9-66940B03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6F081-7758-D04D-8D31-2EB3B492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5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16A3-8537-7B49-8C30-063F7180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2A57-0BA9-2542-981E-89730B6C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C7DC9-D170-204A-952F-BC0167A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5653-EF7B-3048-8B58-DE2B52AD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52F3A-2AF4-EF46-ACAD-9D268BE1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3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7804-C01D-EB43-9F40-F2CF7C8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CD7F5-C526-6643-B659-F2311B56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BDBB-9B3C-DC48-B8D1-55F7C355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2E11E-031A-F64E-BCCE-1E648DBB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A2310-C755-5E46-97A6-2FA78505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90D4-A72F-0E46-A7AB-B990AA72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6C56-A9C8-D545-92DD-88B128122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54BEB-6319-9F46-9F67-9CFB57326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B97B7-EAC4-654F-8A47-C67D5328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935D7-A2F0-7A4C-B05A-914EECAE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1443D-26A8-384C-B291-977897E2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7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C7D0-A36F-E545-BD48-EAE32A34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32ADF-5AE6-734C-86A2-5528E84FF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775F8-5964-0F48-96A6-921F52B68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93403-BADF-994B-AC0A-4E60B48DE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7A44D-A576-DC47-8963-EB20D67D6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E2ED-7A28-3346-9ABD-2DC6CABD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48300-7C59-BE4C-87D0-4D6C6901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597D4-02AA-3A46-9ABF-793FAAD5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D12B-9FA0-704F-AC20-C0A70E47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DB42C-3A2D-F749-973B-BDD3A769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BF980-AD62-444F-A3FA-DE27DE7C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5B3A8-113A-464E-B915-46840D91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1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03DC1B-BAE7-2242-B349-4FE00F29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8B5002-A1F3-5746-87B9-81284384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051FE-2624-3542-9106-513429F4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074A-4EE5-4741-B1C6-70860DC6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85FE-C286-3344-9B41-AB2B1F3EE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FCDBD-AFAD-7542-9946-895F5791A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77084-8545-D244-BA5E-78DAB751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85BED-6E42-1441-9A2E-FBA3F6B82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EBAC0-477B-094F-94D2-8881FC3E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69B4-6A6A-E744-BC3E-DB5FDF350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D0E82-F3A3-C646-8975-D42DCA649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972C2-B45D-C147-8380-1792DB59A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7C258-8F3E-3C42-BAC7-85460A5D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F0F08-B166-764D-A49A-F62985FB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D7B09-3CAA-D34D-8F41-0F489B8A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0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5B4D3-046A-3F42-875E-ACFD60D6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40B7D-7F42-9546-8658-BB7F2613B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9670-FB7F-4641-BBB6-8534462D7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F940-7439-9B41-B086-DF2BA0329D5B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46DF5-CB46-E644-A696-FB36C243C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3318F-1524-7E44-BA39-38ABD800B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2282-D430-054F-9A09-6F70B098D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yKlq3Ix_c&amp;feature=youtu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0DD1-0386-F042-8651-9D1881934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122" y="314841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dirty="0"/>
              <a:t>Homework Check 9-6-18 5 min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D8D9F-B02E-2147-B3A9-501DD2774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05" y="1330036"/>
            <a:ext cx="11637819" cy="5177642"/>
          </a:xfrm>
        </p:spPr>
        <p:txBody>
          <a:bodyPr>
            <a:normAutofit fontScale="85000" lnSpcReduction="20000"/>
          </a:bodyPr>
          <a:lstStyle/>
          <a:p>
            <a:pPr marL="457200" indent="-457200" algn="l" fontAlgn="base">
              <a:buFont typeface="+mj-lt"/>
              <a:buAutoNum type="arabicPeriod"/>
            </a:pPr>
            <a:r>
              <a:rPr lang="en-US" sz="3000" dirty="0"/>
              <a:t>a. Warmth is radiated in the troposphere, causing weather. </a:t>
            </a:r>
          </a:p>
          <a:p>
            <a:pPr algn="l"/>
            <a:r>
              <a:rPr lang="en-US" sz="3000" dirty="0"/>
              <a:t>b. Temperature decreases with height.</a:t>
            </a:r>
            <a:endParaRPr lang="en-US" sz="3000" b="0" dirty="0">
              <a:effectLst/>
            </a:endParaRPr>
          </a:p>
          <a:p>
            <a:pPr algn="l" fontAlgn="base"/>
            <a:r>
              <a:rPr lang="en-US" sz="3000" dirty="0"/>
              <a:t>2.   a. It contains the protective ozone layer. </a:t>
            </a:r>
          </a:p>
          <a:p>
            <a:pPr algn="l"/>
            <a:r>
              <a:rPr lang="en-US" sz="3000" dirty="0"/>
              <a:t>b. The presence of ozone makes temperature increase with height.</a:t>
            </a:r>
          </a:p>
          <a:p>
            <a:pPr algn="l"/>
            <a:r>
              <a:rPr lang="en-US" sz="3000" b="0" dirty="0">
                <a:effectLst/>
              </a:rPr>
              <a:t> </a:t>
            </a:r>
            <a:r>
              <a:rPr lang="en-US" sz="3000" dirty="0"/>
              <a:t>3. a. It contains the lower part of the region of charged particles called the ionosphere. </a:t>
            </a:r>
          </a:p>
          <a:p>
            <a:pPr algn="l"/>
            <a:r>
              <a:rPr lang="en-US" sz="3000" dirty="0"/>
              <a:t>b. It helps shield Earth from incoming meteorites. </a:t>
            </a:r>
          </a:p>
          <a:p>
            <a:pPr algn="l"/>
            <a:r>
              <a:rPr lang="en-US" sz="3000" dirty="0"/>
              <a:t>4. a. It contains the upper part of the region of charged particles called the ionosphere.</a:t>
            </a:r>
          </a:p>
          <a:p>
            <a:pPr algn="l"/>
            <a:r>
              <a:rPr lang="en-US" sz="3000" dirty="0"/>
              <a:t> b. Auroras occur here and in the mesosphere. </a:t>
            </a:r>
          </a:p>
          <a:p>
            <a:pPr algn="l"/>
            <a:r>
              <a:rPr lang="en-US" sz="3000" dirty="0"/>
              <a:t>5. a. Pressure and density are so low that gas molecules rarely strike one another. </a:t>
            </a:r>
          </a:p>
          <a:p>
            <a:pPr algn="l"/>
            <a:r>
              <a:rPr lang="en-US" sz="3000" dirty="0"/>
              <a:t>b. Molecules of air move quickly here and can escape into space.</a:t>
            </a:r>
            <a:endParaRPr lang="en-US" sz="30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9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40D28-A751-B34E-828B-7183CCB0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8455-91C2-5447-AAFB-4A135607C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https://www.youtube.com/watch?v=LvyKlq3Ix_c&amp;feature=youtu.be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7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22150-C512-E449-A8A8-A469911D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9/6/18 Thursday 3 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D1682-0D6F-0A4B-9B16-5C37FD58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the atmospheric layer below the mesosphere</a:t>
            </a:r>
          </a:p>
          <a:p>
            <a:pPr marL="0" indent="0">
              <a:buNone/>
            </a:pPr>
            <a:r>
              <a:rPr lang="en-US" dirty="0"/>
              <a:t>Answer; Stratosphere </a:t>
            </a:r>
          </a:p>
          <a:p>
            <a:pPr marL="0" indent="0">
              <a:buNone/>
            </a:pPr>
            <a:r>
              <a:rPr lang="en-US" dirty="0"/>
              <a:t>2) atmospheric layer farthest from Earth’s surface</a:t>
            </a:r>
          </a:p>
          <a:p>
            <a:pPr marL="0" indent="0">
              <a:buNone/>
            </a:pPr>
            <a:r>
              <a:rPr lang="en-US" dirty="0"/>
              <a:t>Answer; exosphere</a:t>
            </a:r>
          </a:p>
          <a:p>
            <a:pPr marL="0" indent="0">
              <a:buNone/>
            </a:pPr>
            <a:r>
              <a:rPr lang="en-US" dirty="0"/>
              <a:t>3) A layer that where weather phenomena occur</a:t>
            </a:r>
          </a:p>
          <a:p>
            <a:pPr marL="0" indent="0">
              <a:buNone/>
            </a:pPr>
            <a:r>
              <a:rPr lang="en-US" dirty="0"/>
              <a:t>Answer; troposphere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CF3F-982C-BD4B-AA29-3F3754730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E09A2-EEEB-1740-86CF-B73CDD3E0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Homework Check 4 min </a:t>
            </a:r>
          </a:p>
          <a:p>
            <a:r>
              <a:rPr lang="en-US" dirty="0"/>
              <a:t>2) Bell Work 3 min </a:t>
            </a:r>
          </a:p>
          <a:p>
            <a:r>
              <a:rPr lang="en-US" dirty="0"/>
              <a:t>3) Key Concept Builder 15 min </a:t>
            </a:r>
          </a:p>
          <a:p>
            <a:r>
              <a:rPr lang="en-US" dirty="0"/>
              <a:t>4) Content Practice / </a:t>
            </a:r>
            <a:r>
              <a:rPr lang="en-US" dirty="0" err="1"/>
              <a:t>Plicker</a:t>
            </a:r>
            <a:r>
              <a:rPr lang="en-US" dirty="0"/>
              <a:t> 15 min </a:t>
            </a:r>
          </a:p>
          <a:p>
            <a:r>
              <a:rPr lang="en-US" dirty="0"/>
              <a:t>5) Video 7 min </a:t>
            </a:r>
          </a:p>
        </p:txBody>
      </p:sp>
    </p:spTree>
    <p:extLst>
      <p:ext uri="{BB962C8B-B14F-4D97-AF65-F5344CB8AC3E}">
        <p14:creationId xmlns:p14="http://schemas.microsoft.com/office/powerpoint/2010/main" val="425268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D486-125D-424B-A39A-237DD479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(page 16)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7E8ED-523E-4049-9796-F04009389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1807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7283F-64A4-F644-BE8A-8294DF2A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 (page 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55A13-A032-274E-86C5-65665797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nitrogen </a:t>
            </a:r>
          </a:p>
          <a:p>
            <a:r>
              <a:rPr lang="en-US" dirty="0"/>
              <a:t>2. oxygen </a:t>
            </a:r>
          </a:p>
          <a:p>
            <a:r>
              <a:rPr lang="en-US" dirty="0"/>
              <a:t>3. (in any order) water vapor, carbon dioxide, ozone </a:t>
            </a:r>
          </a:p>
          <a:p>
            <a:r>
              <a:rPr lang="en-US" dirty="0"/>
              <a:t>4. ozone </a:t>
            </a:r>
          </a:p>
          <a:p>
            <a:r>
              <a:rPr lang="en-US" dirty="0"/>
              <a:t>5. pollen, ash </a:t>
            </a:r>
          </a:p>
          <a:p>
            <a:r>
              <a:rPr lang="en-US" dirty="0"/>
              <a:t>6. water vapor, acids</a:t>
            </a:r>
          </a:p>
        </p:txBody>
      </p:sp>
    </p:spTree>
    <p:extLst>
      <p:ext uri="{BB962C8B-B14F-4D97-AF65-F5344CB8AC3E}">
        <p14:creationId xmlns:p14="http://schemas.microsoft.com/office/powerpoint/2010/main" val="24553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68ECC-82EC-124D-92C9-B592B71C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 (page 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C8E5B-8C6B-9041-B72D-D8105AAD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exosphere: S </a:t>
            </a:r>
          </a:p>
          <a:p>
            <a:r>
              <a:rPr lang="en-US" dirty="0"/>
              <a:t>2. thermosphere: M </a:t>
            </a:r>
          </a:p>
          <a:p>
            <a:r>
              <a:rPr lang="en-US" dirty="0"/>
              <a:t>3. mesosphere </a:t>
            </a:r>
          </a:p>
          <a:p>
            <a:r>
              <a:rPr lang="en-US" dirty="0"/>
              <a:t>4. stratosphere: B </a:t>
            </a:r>
          </a:p>
          <a:p>
            <a:r>
              <a:rPr lang="en-US" dirty="0"/>
              <a:t>5. troposphere: A, C</a:t>
            </a:r>
          </a:p>
        </p:txBody>
      </p:sp>
    </p:spTree>
    <p:extLst>
      <p:ext uri="{BB962C8B-B14F-4D97-AF65-F5344CB8AC3E}">
        <p14:creationId xmlns:p14="http://schemas.microsoft.com/office/powerpoint/2010/main" val="375402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2EFF-8DA9-7142-8B61-39B8A190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 (page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DFA1B-E327-7A4B-88A0-2A519F0A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gravity </a:t>
            </a:r>
          </a:p>
          <a:p>
            <a:r>
              <a:rPr lang="en-US" dirty="0"/>
              <a:t>2. air pressure </a:t>
            </a:r>
          </a:p>
          <a:p>
            <a:r>
              <a:rPr lang="en-US" dirty="0"/>
              <a:t>3. density </a:t>
            </a:r>
          </a:p>
          <a:p>
            <a:r>
              <a:rPr lang="en-US" dirty="0"/>
              <a:t>4. (in either order) troposphere, mesosphere </a:t>
            </a:r>
          </a:p>
          <a:p>
            <a:r>
              <a:rPr lang="en-US" dirty="0"/>
              <a:t>5. (in any order) stratosphere, thermosphere, exosphere </a:t>
            </a:r>
          </a:p>
          <a:p>
            <a:r>
              <a:rPr lang="en-US" dirty="0"/>
              <a:t>6. stratosphere, ozone</a:t>
            </a:r>
          </a:p>
        </p:txBody>
      </p:sp>
    </p:spTree>
    <p:extLst>
      <p:ext uri="{BB962C8B-B14F-4D97-AF65-F5344CB8AC3E}">
        <p14:creationId xmlns:p14="http://schemas.microsoft.com/office/powerpoint/2010/main" val="71229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8DEB-CCA0-764D-91A8-2872F176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A4157-B1A5-CA4A-833B-9125FF73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F 2. I 3. K 4. G 5. D 6. J 7. L 8. H 9. B 10. A 11. C 12. E</a:t>
            </a:r>
          </a:p>
          <a:p>
            <a:r>
              <a:rPr lang="en-US" dirty="0"/>
              <a:t>Content Practice B (page 14)</a:t>
            </a:r>
          </a:p>
          <a:p>
            <a:pPr marL="0" indent="0">
              <a:buNone/>
            </a:pPr>
            <a:r>
              <a:rPr lang="en-US" dirty="0"/>
              <a:t>1. Gases escaped from the interior of the early planet through volcanoes.</a:t>
            </a:r>
          </a:p>
          <a:p>
            <a:pPr marL="0" indent="0">
              <a:buNone/>
            </a:pPr>
            <a:r>
              <a:rPr lang="en-US" dirty="0"/>
              <a:t>2. troposphere, stratosphere, mesosphere, thermosphere, exosphere</a:t>
            </a:r>
          </a:p>
          <a:p>
            <a:pPr marL="0" indent="0">
              <a:buNone/>
            </a:pPr>
            <a:r>
              <a:rPr lang="en-US" dirty="0"/>
              <a:t>3. It is a region of ionized atoms and molecules. It is located in the mesosphere and thermosphere.</a:t>
            </a:r>
          </a:p>
          <a:p>
            <a:pPr marL="0" indent="0">
              <a:buNone/>
            </a:pPr>
            <a:r>
              <a:rPr lang="en-US" dirty="0"/>
              <a:t>4. gravity pulling down on the atmosphere</a:t>
            </a:r>
          </a:p>
          <a:p>
            <a:pPr marL="0" indent="0">
              <a:buNone/>
            </a:pPr>
            <a:r>
              <a:rPr lang="en-US" dirty="0"/>
              <a:t>5. Ozone is in the stratosphere, and it is at ground level in cities</a:t>
            </a:r>
          </a:p>
        </p:txBody>
      </p:sp>
    </p:spTree>
    <p:extLst>
      <p:ext uri="{BB962C8B-B14F-4D97-AF65-F5344CB8AC3E}">
        <p14:creationId xmlns:p14="http://schemas.microsoft.com/office/powerpoint/2010/main" val="88526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6380-EC15-264A-8499-B4AAE62C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92A52-4998-194D-A26E-130F892B1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Bluford, Darwin, </a:t>
            </a:r>
            <a:r>
              <a:rPr lang="en-US" dirty="0" err="1"/>
              <a:t>Gursey</a:t>
            </a:r>
            <a:r>
              <a:rPr lang="en-US" dirty="0"/>
              <a:t>. </a:t>
            </a:r>
          </a:p>
          <a:p>
            <a:r>
              <a:rPr lang="en-US" dirty="0"/>
              <a:t>10 True/False questions. </a:t>
            </a:r>
          </a:p>
        </p:txBody>
      </p:sp>
    </p:spTree>
    <p:extLst>
      <p:ext uri="{BB962C8B-B14F-4D97-AF65-F5344CB8AC3E}">
        <p14:creationId xmlns:p14="http://schemas.microsoft.com/office/powerpoint/2010/main" val="117723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500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Homework Check 9-6-18 5 min </vt:lpstr>
      <vt:lpstr>Warm up 9/6/18 Thursday 3 min </vt:lpstr>
      <vt:lpstr>Today Agenda</vt:lpstr>
      <vt:lpstr>Key Concept Builder- (page 16) </vt:lpstr>
      <vt:lpstr>Key Concept Builder (page 17)</vt:lpstr>
      <vt:lpstr>Key Concept Builder (page 18)</vt:lpstr>
      <vt:lpstr>Key Concept Builder (page 19)</vt:lpstr>
      <vt:lpstr>Content Practice A (page 13)</vt:lpstr>
      <vt:lpstr>Plicker</vt:lpstr>
      <vt:lpstr>Video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 9-6-18 5 min </dc:title>
  <dc:creator>ahmet ilbay</dc:creator>
  <cp:lastModifiedBy>ahmet ilbay</cp:lastModifiedBy>
  <cp:revision>3</cp:revision>
  <dcterms:created xsi:type="dcterms:W3CDTF">2018-09-06T00:45:23Z</dcterms:created>
  <dcterms:modified xsi:type="dcterms:W3CDTF">2018-09-06T01:16:45Z</dcterms:modified>
</cp:coreProperties>
</file>